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13">
  <p:sldMasterIdLst>
    <p:sldMasterId id="2147483929" r:id="rId4"/>
  </p:sldMasterIdLst>
  <p:notesMasterIdLst>
    <p:notesMasterId r:id="rId64"/>
  </p:notesMasterIdLst>
  <p:handoutMasterIdLst>
    <p:handoutMasterId r:id="rId65"/>
  </p:handoutMasterIdLst>
  <p:sldIdLst>
    <p:sldId id="256" r:id="rId5"/>
    <p:sldId id="902" r:id="rId6"/>
    <p:sldId id="901" r:id="rId7"/>
    <p:sldId id="2949" r:id="rId8"/>
    <p:sldId id="982" r:id="rId9"/>
    <p:sldId id="983" r:id="rId10"/>
    <p:sldId id="981" r:id="rId11"/>
    <p:sldId id="979" r:id="rId12"/>
    <p:sldId id="2955" r:id="rId13"/>
    <p:sldId id="986" r:id="rId14"/>
    <p:sldId id="2959" r:id="rId15"/>
    <p:sldId id="2960" r:id="rId16"/>
    <p:sldId id="2968" r:id="rId17"/>
    <p:sldId id="2969" r:id="rId18"/>
    <p:sldId id="2970" r:id="rId19"/>
    <p:sldId id="2967" r:id="rId20"/>
    <p:sldId id="2971" r:id="rId21"/>
    <p:sldId id="2956" r:id="rId22"/>
    <p:sldId id="990" r:id="rId23"/>
    <p:sldId id="2957" r:id="rId24"/>
    <p:sldId id="994" r:id="rId25"/>
    <p:sldId id="991" r:id="rId26"/>
    <p:sldId id="992" r:id="rId27"/>
    <p:sldId id="993" r:id="rId28"/>
    <p:sldId id="2972" r:id="rId29"/>
    <p:sldId id="2975" r:id="rId30"/>
    <p:sldId id="2976" r:id="rId31"/>
    <p:sldId id="2973" r:id="rId32"/>
    <p:sldId id="2974" r:id="rId33"/>
    <p:sldId id="2977" r:id="rId34"/>
    <p:sldId id="2978" r:id="rId35"/>
    <p:sldId id="2958" r:id="rId36"/>
    <p:sldId id="980" r:id="rId37"/>
    <p:sldId id="995" r:id="rId38"/>
    <p:sldId id="996" r:id="rId39"/>
    <p:sldId id="2990" r:id="rId40"/>
    <p:sldId id="997" r:id="rId41"/>
    <p:sldId id="998" r:id="rId42"/>
    <p:sldId id="2998" r:id="rId43"/>
    <p:sldId id="1000" r:id="rId44"/>
    <p:sldId id="2979" r:id="rId45"/>
    <p:sldId id="2980" r:id="rId46"/>
    <p:sldId id="2981" r:id="rId47"/>
    <p:sldId id="2982" r:id="rId48"/>
    <p:sldId id="2983" r:id="rId49"/>
    <p:sldId id="2984" r:id="rId50"/>
    <p:sldId id="2985" r:id="rId51"/>
    <p:sldId id="2986" r:id="rId52"/>
    <p:sldId id="2987" r:id="rId53"/>
    <p:sldId id="2988" r:id="rId54"/>
    <p:sldId id="2989" r:id="rId55"/>
    <p:sldId id="2993" r:id="rId56"/>
    <p:sldId id="2994" r:id="rId57"/>
    <p:sldId id="2995" r:id="rId58"/>
    <p:sldId id="2996" r:id="rId59"/>
    <p:sldId id="2997" r:id="rId60"/>
    <p:sldId id="2991" r:id="rId61"/>
    <p:sldId id="2992" r:id="rId62"/>
    <p:sldId id="978" r:id="rId63"/>
  </p:sldIdLst>
  <p:sldSz cx="10693400" cy="7561263"/>
  <p:notesSz cx="6865938" cy="9998075"/>
  <p:embeddedFontLst>
    <p:embeddedFont>
      <p:font typeface="Arial Narrow" panose="020B0606020202030204" pitchFamily="34" charset="0"/>
      <p:regular r:id="rId66"/>
      <p:bold r:id="rId67"/>
      <p:italic r:id="rId68"/>
      <p:boldItalic r:id="rId69"/>
    </p:embeddedFont>
    <p:embeddedFont>
      <p:font typeface="Gadugi" panose="020B0502040204020203" pitchFamily="34" charset="0"/>
      <p:regular r:id="rId70"/>
      <p:bold r:id="rId71"/>
    </p:embeddedFont>
    <p:embeddedFont>
      <p:font typeface="Univers Condensed" panose="020B0506020202050204" pitchFamily="34" charset="0"/>
      <p:regular r:id="rId72"/>
      <p:bold r:id="rId73"/>
    </p:embeddedFont>
    <p:embeddedFont>
      <p:font typeface="Wingdings 2" panose="05020102010507070707" pitchFamily="18" charset="2"/>
      <p:regular r:id="rId74"/>
    </p:embeddedFont>
  </p:embeddedFontLst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40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48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66"/>
    <a:srgbClr val="FFFFFF"/>
    <a:srgbClr val="004D9A"/>
    <a:srgbClr val="E4022E"/>
    <a:srgbClr val="479249"/>
    <a:srgbClr val="004B9C"/>
    <a:srgbClr val="D2C6EC"/>
    <a:srgbClr val="F0AD00"/>
    <a:srgbClr val="BA2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B71F3-9414-4EA4-81C3-D9DC2A2A518E}" v="748" dt="2025-03-13T13:50:45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07" autoAdjust="0"/>
    <p:restoredTop sz="67414" autoAdjust="0"/>
  </p:normalViewPr>
  <p:slideViewPr>
    <p:cSldViewPr>
      <p:cViewPr varScale="1">
        <p:scale>
          <a:sx n="103" d="100"/>
          <a:sy n="103" d="100"/>
        </p:scale>
        <p:origin x="1152" y="114"/>
      </p:cViewPr>
      <p:guideLst>
        <p:guide orient="horz" pos="2382"/>
        <p:guide pos="40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5070"/>
    </p:cViewPr>
  </p:sorterViewPr>
  <p:notesViewPr>
    <p:cSldViewPr>
      <p:cViewPr varScale="1">
        <p:scale>
          <a:sx n="47" d="100"/>
          <a:sy n="47" d="100"/>
        </p:scale>
        <p:origin x="-2964" y="-108"/>
      </p:cViewPr>
      <p:guideLst>
        <p:guide orient="horz" pos="3149"/>
        <p:guide pos="2163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3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7.fntdata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5.fntdata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font" Target="fonts/font6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21EF6-27EE-4FBB-BF99-CCEBA3E8341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9747F9-4287-41B2-9D14-7B669FABD064}">
      <dgm:prSet phldrT="[Texte]"/>
      <dgm:spPr/>
      <dgm:t>
        <a:bodyPr/>
        <a:lstStyle/>
        <a:p>
          <a:r>
            <a:rPr lang="fr-FR" b="1" dirty="0"/>
            <a:t>Objectifs de la commune de La Courneuve</a:t>
          </a:r>
        </a:p>
      </dgm:t>
    </dgm:pt>
    <dgm:pt modelId="{0678D721-1A9B-4584-B835-5C7E8C4DC8E3}" type="parTrans" cxnId="{245B5B8B-031A-4FBA-B4EF-156AB6D23570}">
      <dgm:prSet/>
      <dgm:spPr/>
      <dgm:t>
        <a:bodyPr/>
        <a:lstStyle/>
        <a:p>
          <a:endParaRPr lang="fr-FR"/>
        </a:p>
      </dgm:t>
    </dgm:pt>
    <dgm:pt modelId="{F561B0FC-0680-45BC-B84F-761328F2F4AF}" type="sibTrans" cxnId="{245B5B8B-031A-4FBA-B4EF-156AB6D23570}">
      <dgm:prSet/>
      <dgm:spPr/>
      <dgm:t>
        <a:bodyPr/>
        <a:lstStyle/>
        <a:p>
          <a:endParaRPr lang="fr-FR"/>
        </a:p>
      </dgm:t>
    </dgm:pt>
    <dgm:pt modelId="{C7CD615C-5543-44D9-B704-B8BA48155AA1}">
      <dgm:prSet phldrT="[Texte]"/>
      <dgm:spPr/>
      <dgm:t>
        <a:bodyPr/>
        <a:lstStyle/>
        <a:p>
          <a:r>
            <a:rPr lang="fr-FR" b="1" dirty="0"/>
            <a:t>Disposer d’un DPO externe </a:t>
          </a:r>
          <a:r>
            <a:rPr lang="fr-FR" dirty="0"/>
            <a:t>ayant les compétences juridiques, techniques et organisationnelles requises pour mener à bien cette mission</a:t>
          </a:r>
        </a:p>
      </dgm:t>
    </dgm:pt>
    <dgm:pt modelId="{012078B3-16B3-453C-B063-28B0028471BC}" type="parTrans" cxnId="{91100B5C-8A4B-4D54-B4D6-4681BB623B93}">
      <dgm:prSet/>
      <dgm:spPr/>
      <dgm:t>
        <a:bodyPr/>
        <a:lstStyle/>
        <a:p>
          <a:endParaRPr lang="fr-FR"/>
        </a:p>
      </dgm:t>
    </dgm:pt>
    <dgm:pt modelId="{E9A53A76-6808-44DA-BBDC-834E0BF54B37}" type="sibTrans" cxnId="{91100B5C-8A4B-4D54-B4D6-4681BB623B93}">
      <dgm:prSet/>
      <dgm:spPr/>
      <dgm:t>
        <a:bodyPr/>
        <a:lstStyle/>
        <a:p>
          <a:endParaRPr lang="fr-FR"/>
        </a:p>
      </dgm:t>
    </dgm:pt>
    <dgm:pt modelId="{02991BFC-578F-4379-903F-B95316C44327}">
      <dgm:prSet phldrT="[Texte]"/>
      <dgm:spPr/>
      <dgm:t>
        <a:bodyPr/>
        <a:lstStyle/>
        <a:p>
          <a:r>
            <a:rPr lang="fr-FR" b="1" dirty="0"/>
            <a:t>Disposer d’un accompagnement </a:t>
          </a:r>
          <a:r>
            <a:rPr lang="fr-FR" dirty="0"/>
            <a:t>sur tous les sujets liés à la protection des données personnelles</a:t>
          </a:r>
        </a:p>
      </dgm:t>
    </dgm:pt>
    <dgm:pt modelId="{8B7352EA-D3B3-46BF-A429-1D7BF3D35A8E}" type="parTrans" cxnId="{D526CFAD-39BF-4677-9B27-0F82FC1B6236}">
      <dgm:prSet/>
      <dgm:spPr/>
      <dgm:t>
        <a:bodyPr/>
        <a:lstStyle/>
        <a:p>
          <a:endParaRPr lang="fr-FR"/>
        </a:p>
      </dgm:t>
    </dgm:pt>
    <dgm:pt modelId="{43F4C58B-89BF-4E4C-96A8-3CE83A64AE07}" type="sibTrans" cxnId="{D526CFAD-39BF-4677-9B27-0F82FC1B6236}">
      <dgm:prSet/>
      <dgm:spPr/>
      <dgm:t>
        <a:bodyPr/>
        <a:lstStyle/>
        <a:p>
          <a:endParaRPr lang="fr-FR"/>
        </a:p>
      </dgm:t>
    </dgm:pt>
    <dgm:pt modelId="{41071C42-6720-4158-80EB-A08305780DCB}">
      <dgm:prSet phldrT="[Texte]"/>
      <dgm:spPr/>
      <dgm:t>
        <a:bodyPr/>
        <a:lstStyle/>
        <a:p>
          <a:r>
            <a:rPr lang="fr-FR" b="1" dirty="0"/>
            <a:t>Assurer sa conformité </a:t>
          </a:r>
          <a:r>
            <a:rPr lang="fr-FR" dirty="0"/>
            <a:t>continue aux exigences de la réglementation applicable en matière de protection des données personnelles</a:t>
          </a:r>
        </a:p>
      </dgm:t>
    </dgm:pt>
    <dgm:pt modelId="{25E8831C-E8EA-4815-81D7-5173B1FCB3A4}" type="parTrans" cxnId="{240D088B-80D8-4196-A726-2E5CFAE2A1F8}">
      <dgm:prSet/>
      <dgm:spPr/>
      <dgm:t>
        <a:bodyPr/>
        <a:lstStyle/>
        <a:p>
          <a:endParaRPr lang="fr-FR"/>
        </a:p>
      </dgm:t>
    </dgm:pt>
    <dgm:pt modelId="{BB00E923-94D8-48DF-A0EB-162BCF1633C4}" type="sibTrans" cxnId="{240D088B-80D8-4196-A726-2E5CFAE2A1F8}">
      <dgm:prSet/>
      <dgm:spPr/>
      <dgm:t>
        <a:bodyPr/>
        <a:lstStyle/>
        <a:p>
          <a:endParaRPr lang="fr-FR"/>
        </a:p>
      </dgm:t>
    </dgm:pt>
    <dgm:pt modelId="{F310351D-DF07-42CC-B60F-27FC84C7026F}" type="pres">
      <dgm:prSet presAssocID="{D6A21EF6-27EE-4FBB-BF99-CCEBA3E83417}" presName="Name0" presStyleCnt="0">
        <dgm:presLayoutVars>
          <dgm:dir/>
          <dgm:animLvl val="lvl"/>
          <dgm:resizeHandles val="exact"/>
        </dgm:presLayoutVars>
      </dgm:prSet>
      <dgm:spPr/>
    </dgm:pt>
    <dgm:pt modelId="{E6F0E510-C9E9-4095-9E1B-BD64F8953169}" type="pres">
      <dgm:prSet presAssocID="{CA9747F9-4287-41B2-9D14-7B669FABD064}" presName="composite" presStyleCnt="0"/>
      <dgm:spPr/>
    </dgm:pt>
    <dgm:pt modelId="{CEDA60DE-A95E-4C86-B37E-A3D8A3699FD8}" type="pres">
      <dgm:prSet presAssocID="{CA9747F9-4287-41B2-9D14-7B669FABD06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361E540-AC3E-4789-96DD-75B397263B84}" type="pres">
      <dgm:prSet presAssocID="{CA9747F9-4287-41B2-9D14-7B669FABD064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F17671E-8CC3-436A-B1D1-86DF7062DD83}" type="presOf" srcId="{41071C42-6720-4158-80EB-A08305780DCB}" destId="{9361E540-AC3E-4789-96DD-75B397263B84}" srcOrd="0" destOrd="2" presId="urn:microsoft.com/office/officeart/2005/8/layout/hList1"/>
    <dgm:cxn modelId="{04203E24-F0D1-4692-914E-94EB3F600E52}" type="presOf" srcId="{C7CD615C-5543-44D9-B704-B8BA48155AA1}" destId="{9361E540-AC3E-4789-96DD-75B397263B84}" srcOrd="0" destOrd="0" presId="urn:microsoft.com/office/officeart/2005/8/layout/hList1"/>
    <dgm:cxn modelId="{6DC07F2D-570E-4228-83B8-91B3069F1333}" type="presOf" srcId="{02991BFC-578F-4379-903F-B95316C44327}" destId="{9361E540-AC3E-4789-96DD-75B397263B84}" srcOrd="0" destOrd="1" presId="urn:microsoft.com/office/officeart/2005/8/layout/hList1"/>
    <dgm:cxn modelId="{91100B5C-8A4B-4D54-B4D6-4681BB623B93}" srcId="{CA9747F9-4287-41B2-9D14-7B669FABD064}" destId="{C7CD615C-5543-44D9-B704-B8BA48155AA1}" srcOrd="0" destOrd="0" parTransId="{012078B3-16B3-453C-B063-28B0028471BC}" sibTransId="{E9A53A76-6808-44DA-BBDC-834E0BF54B37}"/>
    <dgm:cxn modelId="{63B13C44-EDB4-49AC-8FC8-2B1119BF6897}" type="presOf" srcId="{CA9747F9-4287-41B2-9D14-7B669FABD064}" destId="{CEDA60DE-A95E-4C86-B37E-A3D8A3699FD8}" srcOrd="0" destOrd="0" presId="urn:microsoft.com/office/officeart/2005/8/layout/hList1"/>
    <dgm:cxn modelId="{159D4879-8ACE-4B73-BC48-52D1BB826B5B}" type="presOf" srcId="{D6A21EF6-27EE-4FBB-BF99-CCEBA3E83417}" destId="{F310351D-DF07-42CC-B60F-27FC84C7026F}" srcOrd="0" destOrd="0" presId="urn:microsoft.com/office/officeart/2005/8/layout/hList1"/>
    <dgm:cxn modelId="{240D088B-80D8-4196-A726-2E5CFAE2A1F8}" srcId="{CA9747F9-4287-41B2-9D14-7B669FABD064}" destId="{41071C42-6720-4158-80EB-A08305780DCB}" srcOrd="2" destOrd="0" parTransId="{25E8831C-E8EA-4815-81D7-5173B1FCB3A4}" sibTransId="{BB00E923-94D8-48DF-A0EB-162BCF1633C4}"/>
    <dgm:cxn modelId="{245B5B8B-031A-4FBA-B4EF-156AB6D23570}" srcId="{D6A21EF6-27EE-4FBB-BF99-CCEBA3E83417}" destId="{CA9747F9-4287-41B2-9D14-7B669FABD064}" srcOrd="0" destOrd="0" parTransId="{0678D721-1A9B-4584-B835-5C7E8C4DC8E3}" sibTransId="{F561B0FC-0680-45BC-B84F-761328F2F4AF}"/>
    <dgm:cxn modelId="{D526CFAD-39BF-4677-9B27-0F82FC1B6236}" srcId="{CA9747F9-4287-41B2-9D14-7B669FABD064}" destId="{02991BFC-578F-4379-903F-B95316C44327}" srcOrd="1" destOrd="0" parTransId="{8B7352EA-D3B3-46BF-A429-1D7BF3D35A8E}" sibTransId="{43F4C58B-89BF-4E4C-96A8-3CE83A64AE07}"/>
    <dgm:cxn modelId="{350A660D-1451-4C05-8B21-30678F8A0EFC}" type="presParOf" srcId="{F310351D-DF07-42CC-B60F-27FC84C7026F}" destId="{E6F0E510-C9E9-4095-9E1B-BD64F8953169}" srcOrd="0" destOrd="0" presId="urn:microsoft.com/office/officeart/2005/8/layout/hList1"/>
    <dgm:cxn modelId="{AB333D58-DD24-42DB-A051-9BA8F85D5391}" type="presParOf" srcId="{E6F0E510-C9E9-4095-9E1B-BD64F8953169}" destId="{CEDA60DE-A95E-4C86-B37E-A3D8A3699FD8}" srcOrd="0" destOrd="0" presId="urn:microsoft.com/office/officeart/2005/8/layout/hList1"/>
    <dgm:cxn modelId="{58941589-F033-4E5C-AC35-B68ECFA10D23}" type="presParOf" srcId="{E6F0E510-C9E9-4095-9E1B-BD64F8953169}" destId="{9361E540-AC3E-4789-96DD-75B397263B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/>
      <dgm:t>
        <a:bodyPr/>
        <a:lstStyle/>
        <a:p>
          <a:r>
            <a:rPr lang="fr-FR" dirty="0"/>
            <a:t>Vrai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/>
      <dgm:t>
        <a:bodyPr/>
        <a:lstStyle/>
        <a:p>
          <a:r>
            <a:rPr lang="fr-FR" dirty="0"/>
            <a:t>Faux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2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2">
        <dgm:presLayoutVars>
          <dgm:bulletEnabled val="1"/>
        </dgm:presLayoutVars>
      </dgm:prSet>
      <dgm:spPr/>
    </dgm:pt>
  </dgm:ptLst>
  <dgm:cxnLst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Vrai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Faux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2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2">
        <dgm:presLayoutVars>
          <dgm:bulletEnabled val="1"/>
        </dgm:presLayoutVars>
      </dgm:prSet>
      <dgm:spPr/>
    </dgm:pt>
  </dgm:ptLst>
  <dgm:cxnLst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03140D-31E2-432A-B54E-12F1D2B6CC19}" type="doc">
      <dgm:prSet loTypeId="urn:microsoft.com/office/officeart/2005/8/layout/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CA86DD1E-5048-4DFF-A61A-73C5D630950D}">
      <dgm:prSet phldrT="[Texte]"/>
      <dgm:spPr/>
      <dgm:t>
        <a:bodyPr/>
        <a:lstStyle/>
        <a:p>
          <a:r>
            <a:rPr lang="fr-FR" b="1" dirty="0"/>
            <a:t>Dès la conception</a:t>
          </a:r>
        </a:p>
      </dgm:t>
    </dgm:pt>
    <dgm:pt modelId="{3798BE64-F2E6-43EA-B3C1-960AA66FA75C}" type="parTrans" cxnId="{1CB659FB-521F-4090-8EBE-8842EFFCC584}">
      <dgm:prSet/>
      <dgm:spPr/>
      <dgm:t>
        <a:bodyPr/>
        <a:lstStyle/>
        <a:p>
          <a:endParaRPr lang="fr-FR"/>
        </a:p>
      </dgm:t>
    </dgm:pt>
    <dgm:pt modelId="{5660B970-0EBE-42F5-89A5-0B5A21DDADF7}" type="sibTrans" cxnId="{1CB659FB-521F-4090-8EBE-8842EFFCC584}">
      <dgm:prSet/>
      <dgm:spPr/>
      <dgm:t>
        <a:bodyPr/>
        <a:lstStyle/>
        <a:p>
          <a:endParaRPr lang="fr-FR" dirty="0"/>
        </a:p>
      </dgm:t>
    </dgm:pt>
    <dgm:pt modelId="{EBCF3C3E-963F-4514-9201-413D173F204E}">
      <dgm:prSet phldrT="[Texte]" custT="1"/>
      <dgm:spPr/>
      <dgm:t>
        <a:bodyPr/>
        <a:lstStyle/>
        <a:p>
          <a:r>
            <a:rPr lang="fr-FR" sz="1600" dirty="0"/>
            <a:t>S’assurer de la conformité du produit ou service </a:t>
          </a:r>
          <a:r>
            <a:rPr lang="fr-FR" sz="1600" b="1" dirty="0"/>
            <a:t>tout au long de son cycle de vie et dès la phase projet</a:t>
          </a:r>
        </a:p>
      </dgm:t>
    </dgm:pt>
    <dgm:pt modelId="{233364E7-C980-40FB-BA23-4565E4F2D43D}" type="parTrans" cxnId="{3CF3F1A9-4C75-475C-A9D7-57C621BC2D51}">
      <dgm:prSet/>
      <dgm:spPr/>
      <dgm:t>
        <a:bodyPr/>
        <a:lstStyle/>
        <a:p>
          <a:endParaRPr lang="fr-FR"/>
        </a:p>
      </dgm:t>
    </dgm:pt>
    <dgm:pt modelId="{D67F9A85-951E-4E63-B4AC-5EC5B00C6906}" type="sibTrans" cxnId="{3CF3F1A9-4C75-475C-A9D7-57C621BC2D51}">
      <dgm:prSet/>
      <dgm:spPr/>
      <dgm:t>
        <a:bodyPr/>
        <a:lstStyle/>
        <a:p>
          <a:endParaRPr lang="fr-FR"/>
        </a:p>
      </dgm:t>
    </dgm:pt>
    <dgm:pt modelId="{A81BE243-15EB-488B-AF97-8DDDD3ED3433}">
      <dgm:prSet phldrT="[Texte]"/>
      <dgm:spPr/>
      <dgm:t>
        <a:bodyPr/>
        <a:lstStyle/>
        <a:p>
          <a:r>
            <a:rPr lang="fr-FR" b="1" dirty="0"/>
            <a:t>Par défaut</a:t>
          </a:r>
        </a:p>
      </dgm:t>
    </dgm:pt>
    <dgm:pt modelId="{07BF1E58-68C5-4DBF-A461-505734D4DB9A}" type="parTrans" cxnId="{DC7109B2-FFBF-4577-A005-85358909326A}">
      <dgm:prSet/>
      <dgm:spPr/>
      <dgm:t>
        <a:bodyPr/>
        <a:lstStyle/>
        <a:p>
          <a:endParaRPr lang="fr-FR"/>
        </a:p>
      </dgm:t>
    </dgm:pt>
    <dgm:pt modelId="{14E3C92F-8535-4289-A1A7-93B656E83275}" type="sibTrans" cxnId="{DC7109B2-FFBF-4577-A005-85358909326A}">
      <dgm:prSet/>
      <dgm:spPr/>
      <dgm:t>
        <a:bodyPr/>
        <a:lstStyle/>
        <a:p>
          <a:endParaRPr lang="fr-FR"/>
        </a:p>
      </dgm:t>
    </dgm:pt>
    <dgm:pt modelId="{1AFF8A93-55CC-4D8D-9F44-6F51BA48CCF0}">
      <dgm:prSet phldrT="[Texte]" custT="1"/>
      <dgm:spPr/>
      <dgm:t>
        <a:bodyPr/>
        <a:lstStyle/>
        <a:p>
          <a:r>
            <a:rPr lang="fr-FR" sz="1600" dirty="0"/>
            <a:t>Prendre les mesures techniques et organisationnelles appropriées pour garantir que </a:t>
          </a:r>
          <a:r>
            <a:rPr lang="fr-FR" sz="1600" b="1" dirty="0"/>
            <a:t>par défaut seules les données qui sont nécessaires </a:t>
          </a:r>
          <a:r>
            <a:rPr lang="fr-FR" sz="1600" dirty="0"/>
            <a:t>au regard de la finalité spécifique du traitement sont collectées, traitées, accédées</a:t>
          </a:r>
        </a:p>
      </dgm:t>
    </dgm:pt>
    <dgm:pt modelId="{96686542-A851-4B28-98E1-F40C79CCE322}" type="parTrans" cxnId="{6E0CFC65-0DBC-4AFC-9C18-4DEDE46D7869}">
      <dgm:prSet/>
      <dgm:spPr/>
      <dgm:t>
        <a:bodyPr/>
        <a:lstStyle/>
        <a:p>
          <a:endParaRPr lang="fr-FR"/>
        </a:p>
      </dgm:t>
    </dgm:pt>
    <dgm:pt modelId="{DDD4AB38-688D-4A7D-95D4-A7C6F6AF0D24}" type="sibTrans" cxnId="{6E0CFC65-0DBC-4AFC-9C18-4DEDE46D7869}">
      <dgm:prSet/>
      <dgm:spPr/>
      <dgm:t>
        <a:bodyPr/>
        <a:lstStyle/>
        <a:p>
          <a:endParaRPr lang="fr-FR"/>
        </a:p>
      </dgm:t>
    </dgm:pt>
    <dgm:pt modelId="{0803D71C-AD65-441C-869F-F7F4B6716B1C}" type="pres">
      <dgm:prSet presAssocID="{9303140D-31E2-432A-B54E-12F1D2B6CC19}" presName="linearFlow" presStyleCnt="0">
        <dgm:presLayoutVars>
          <dgm:dir/>
          <dgm:animLvl val="lvl"/>
          <dgm:resizeHandles val="exact"/>
        </dgm:presLayoutVars>
      </dgm:prSet>
      <dgm:spPr/>
    </dgm:pt>
    <dgm:pt modelId="{08877B33-A917-4C8A-868F-706475382B37}" type="pres">
      <dgm:prSet presAssocID="{CA86DD1E-5048-4DFF-A61A-73C5D630950D}" presName="composite" presStyleCnt="0"/>
      <dgm:spPr/>
    </dgm:pt>
    <dgm:pt modelId="{E55985D1-9DB9-4DE4-AFDF-CA4A1231E998}" type="pres">
      <dgm:prSet presAssocID="{CA86DD1E-5048-4DFF-A61A-73C5D630950D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6DAB82F-628F-4EF9-B40A-D71729333601}" type="pres">
      <dgm:prSet presAssocID="{CA86DD1E-5048-4DFF-A61A-73C5D630950D}" presName="parSh" presStyleLbl="node1" presStyleIdx="0" presStyleCnt="2"/>
      <dgm:spPr/>
    </dgm:pt>
    <dgm:pt modelId="{01272442-A8C6-4471-A257-B65E7D9F7BF9}" type="pres">
      <dgm:prSet presAssocID="{CA86DD1E-5048-4DFF-A61A-73C5D630950D}" presName="desTx" presStyleLbl="fgAcc1" presStyleIdx="0" presStyleCnt="2">
        <dgm:presLayoutVars>
          <dgm:bulletEnabled val="1"/>
        </dgm:presLayoutVars>
      </dgm:prSet>
      <dgm:spPr/>
    </dgm:pt>
    <dgm:pt modelId="{21F8CCB8-9FB7-4F05-ACC0-8F5F874102B1}" type="pres">
      <dgm:prSet presAssocID="{5660B970-0EBE-42F5-89A5-0B5A21DDADF7}" presName="sibTrans" presStyleLbl="sibTrans2D1" presStyleIdx="0" presStyleCnt="1" custScaleX="142338"/>
      <dgm:spPr>
        <a:prstGeom prst="leftRightArrow">
          <a:avLst/>
        </a:prstGeom>
      </dgm:spPr>
    </dgm:pt>
    <dgm:pt modelId="{D0605EE9-BE43-40ED-93D6-47D73A0344C5}" type="pres">
      <dgm:prSet presAssocID="{5660B970-0EBE-42F5-89A5-0B5A21DDADF7}" presName="connTx" presStyleLbl="sibTrans2D1" presStyleIdx="0" presStyleCnt="1"/>
      <dgm:spPr/>
    </dgm:pt>
    <dgm:pt modelId="{8C37E0DC-F2CA-48DF-97D6-01A677E783F1}" type="pres">
      <dgm:prSet presAssocID="{A81BE243-15EB-488B-AF97-8DDDD3ED3433}" presName="composite" presStyleCnt="0"/>
      <dgm:spPr/>
    </dgm:pt>
    <dgm:pt modelId="{CB6E96FC-255E-46D0-8769-A63B17F30614}" type="pres">
      <dgm:prSet presAssocID="{A81BE243-15EB-488B-AF97-8DDDD3ED3433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1C33ACE-B31F-4DF5-BA0C-C07425DD6A76}" type="pres">
      <dgm:prSet presAssocID="{A81BE243-15EB-488B-AF97-8DDDD3ED3433}" presName="parSh" presStyleLbl="node1" presStyleIdx="1" presStyleCnt="2"/>
      <dgm:spPr/>
    </dgm:pt>
    <dgm:pt modelId="{01F32C71-6AD9-483C-80D6-BDB02A015867}" type="pres">
      <dgm:prSet presAssocID="{A81BE243-15EB-488B-AF97-8DDDD3ED3433}" presName="desTx" presStyleLbl="fgAcc1" presStyleIdx="1" presStyleCnt="2">
        <dgm:presLayoutVars>
          <dgm:bulletEnabled val="1"/>
        </dgm:presLayoutVars>
      </dgm:prSet>
      <dgm:spPr/>
    </dgm:pt>
  </dgm:ptLst>
  <dgm:cxnLst>
    <dgm:cxn modelId="{6D62F000-4AD9-492A-AF7A-DBCDF8E0908C}" type="presOf" srcId="{EBCF3C3E-963F-4514-9201-413D173F204E}" destId="{01272442-A8C6-4471-A257-B65E7D9F7BF9}" srcOrd="0" destOrd="0" presId="urn:microsoft.com/office/officeart/2005/8/layout/process3"/>
    <dgm:cxn modelId="{39504810-723F-4B88-909B-589F8B3D3500}" type="presOf" srcId="{CA86DD1E-5048-4DFF-A61A-73C5D630950D}" destId="{06DAB82F-628F-4EF9-B40A-D71729333601}" srcOrd="1" destOrd="0" presId="urn:microsoft.com/office/officeart/2005/8/layout/process3"/>
    <dgm:cxn modelId="{91D05931-0CCB-4981-846E-AB017DD1C040}" type="presOf" srcId="{1AFF8A93-55CC-4D8D-9F44-6F51BA48CCF0}" destId="{01F32C71-6AD9-483C-80D6-BDB02A015867}" srcOrd="0" destOrd="0" presId="urn:microsoft.com/office/officeart/2005/8/layout/process3"/>
    <dgm:cxn modelId="{0DA2E75D-B026-4C26-BAB6-A694E8F88913}" type="presOf" srcId="{5660B970-0EBE-42F5-89A5-0B5A21DDADF7}" destId="{21F8CCB8-9FB7-4F05-ACC0-8F5F874102B1}" srcOrd="0" destOrd="0" presId="urn:microsoft.com/office/officeart/2005/8/layout/process3"/>
    <dgm:cxn modelId="{C5F9A05F-9C1C-41B5-AA7D-E8174D0935DF}" type="presOf" srcId="{A81BE243-15EB-488B-AF97-8DDDD3ED3433}" destId="{CB6E96FC-255E-46D0-8769-A63B17F30614}" srcOrd="0" destOrd="0" presId="urn:microsoft.com/office/officeart/2005/8/layout/process3"/>
    <dgm:cxn modelId="{6E0CFC65-0DBC-4AFC-9C18-4DEDE46D7869}" srcId="{A81BE243-15EB-488B-AF97-8DDDD3ED3433}" destId="{1AFF8A93-55CC-4D8D-9F44-6F51BA48CCF0}" srcOrd="0" destOrd="0" parTransId="{96686542-A851-4B28-98E1-F40C79CCE322}" sibTransId="{DDD4AB38-688D-4A7D-95D4-A7C6F6AF0D24}"/>
    <dgm:cxn modelId="{D39A5150-C5B8-4A3A-825F-97379D234476}" type="presOf" srcId="{5660B970-0EBE-42F5-89A5-0B5A21DDADF7}" destId="{D0605EE9-BE43-40ED-93D6-47D73A0344C5}" srcOrd="1" destOrd="0" presId="urn:microsoft.com/office/officeart/2005/8/layout/process3"/>
    <dgm:cxn modelId="{C75AAC75-B073-4ABF-8E98-D15D2C37CBE5}" type="presOf" srcId="{CA86DD1E-5048-4DFF-A61A-73C5D630950D}" destId="{E55985D1-9DB9-4DE4-AFDF-CA4A1231E998}" srcOrd="0" destOrd="0" presId="urn:microsoft.com/office/officeart/2005/8/layout/process3"/>
    <dgm:cxn modelId="{B2B1E7A3-932B-4345-B255-B56CBB117000}" type="presOf" srcId="{A81BE243-15EB-488B-AF97-8DDDD3ED3433}" destId="{01C33ACE-B31F-4DF5-BA0C-C07425DD6A76}" srcOrd="1" destOrd="0" presId="urn:microsoft.com/office/officeart/2005/8/layout/process3"/>
    <dgm:cxn modelId="{6C3B68A7-F7D0-47AB-8D84-CEEEA479B0A4}" type="presOf" srcId="{9303140D-31E2-432A-B54E-12F1D2B6CC19}" destId="{0803D71C-AD65-441C-869F-F7F4B6716B1C}" srcOrd="0" destOrd="0" presId="urn:microsoft.com/office/officeart/2005/8/layout/process3"/>
    <dgm:cxn modelId="{3CF3F1A9-4C75-475C-A9D7-57C621BC2D51}" srcId="{CA86DD1E-5048-4DFF-A61A-73C5D630950D}" destId="{EBCF3C3E-963F-4514-9201-413D173F204E}" srcOrd="0" destOrd="0" parTransId="{233364E7-C980-40FB-BA23-4565E4F2D43D}" sibTransId="{D67F9A85-951E-4E63-B4AC-5EC5B00C6906}"/>
    <dgm:cxn modelId="{DC7109B2-FFBF-4577-A005-85358909326A}" srcId="{9303140D-31E2-432A-B54E-12F1D2B6CC19}" destId="{A81BE243-15EB-488B-AF97-8DDDD3ED3433}" srcOrd="1" destOrd="0" parTransId="{07BF1E58-68C5-4DBF-A461-505734D4DB9A}" sibTransId="{14E3C92F-8535-4289-A1A7-93B656E83275}"/>
    <dgm:cxn modelId="{1CB659FB-521F-4090-8EBE-8842EFFCC584}" srcId="{9303140D-31E2-432A-B54E-12F1D2B6CC19}" destId="{CA86DD1E-5048-4DFF-A61A-73C5D630950D}" srcOrd="0" destOrd="0" parTransId="{3798BE64-F2E6-43EA-B3C1-960AA66FA75C}" sibTransId="{5660B970-0EBE-42F5-89A5-0B5A21DDADF7}"/>
    <dgm:cxn modelId="{B8817E3E-2AA0-4738-A3EB-61015B605489}" type="presParOf" srcId="{0803D71C-AD65-441C-869F-F7F4B6716B1C}" destId="{08877B33-A917-4C8A-868F-706475382B37}" srcOrd="0" destOrd="0" presId="urn:microsoft.com/office/officeart/2005/8/layout/process3"/>
    <dgm:cxn modelId="{81112874-42E9-4D88-A64B-391449D14CF9}" type="presParOf" srcId="{08877B33-A917-4C8A-868F-706475382B37}" destId="{E55985D1-9DB9-4DE4-AFDF-CA4A1231E998}" srcOrd="0" destOrd="0" presId="urn:microsoft.com/office/officeart/2005/8/layout/process3"/>
    <dgm:cxn modelId="{F4EAEBB4-1C6D-4DB9-AA15-974CF423805F}" type="presParOf" srcId="{08877B33-A917-4C8A-868F-706475382B37}" destId="{06DAB82F-628F-4EF9-B40A-D71729333601}" srcOrd="1" destOrd="0" presId="urn:microsoft.com/office/officeart/2005/8/layout/process3"/>
    <dgm:cxn modelId="{D428FD9B-F571-48B2-BD41-6B4B491CBCDE}" type="presParOf" srcId="{08877B33-A917-4C8A-868F-706475382B37}" destId="{01272442-A8C6-4471-A257-B65E7D9F7BF9}" srcOrd="2" destOrd="0" presId="urn:microsoft.com/office/officeart/2005/8/layout/process3"/>
    <dgm:cxn modelId="{5F26A2BF-7F2C-4CC6-956C-EEAB39B8F2AC}" type="presParOf" srcId="{0803D71C-AD65-441C-869F-F7F4B6716B1C}" destId="{21F8CCB8-9FB7-4F05-ACC0-8F5F874102B1}" srcOrd="1" destOrd="0" presId="urn:microsoft.com/office/officeart/2005/8/layout/process3"/>
    <dgm:cxn modelId="{02A9901B-B50E-4873-A52C-E45A20A29E77}" type="presParOf" srcId="{21F8CCB8-9FB7-4F05-ACC0-8F5F874102B1}" destId="{D0605EE9-BE43-40ED-93D6-47D73A0344C5}" srcOrd="0" destOrd="0" presId="urn:microsoft.com/office/officeart/2005/8/layout/process3"/>
    <dgm:cxn modelId="{7C524704-3DCC-4612-90A2-8EDABA88EECD}" type="presParOf" srcId="{0803D71C-AD65-441C-869F-F7F4B6716B1C}" destId="{8C37E0DC-F2CA-48DF-97D6-01A677E783F1}" srcOrd="2" destOrd="0" presId="urn:microsoft.com/office/officeart/2005/8/layout/process3"/>
    <dgm:cxn modelId="{70D27BC1-8ADB-4CD2-A0D8-CD33FA2D69AA}" type="presParOf" srcId="{8C37E0DC-F2CA-48DF-97D6-01A677E783F1}" destId="{CB6E96FC-255E-46D0-8769-A63B17F30614}" srcOrd="0" destOrd="0" presId="urn:microsoft.com/office/officeart/2005/8/layout/process3"/>
    <dgm:cxn modelId="{A49065E7-ECC6-4AEB-A884-C8C6990AFC86}" type="presParOf" srcId="{8C37E0DC-F2CA-48DF-97D6-01A677E783F1}" destId="{01C33ACE-B31F-4DF5-BA0C-C07425DD6A76}" srcOrd="1" destOrd="0" presId="urn:microsoft.com/office/officeart/2005/8/layout/process3"/>
    <dgm:cxn modelId="{083B4B18-7B29-4E08-ABB0-E3BE71BDC8F6}" type="presParOf" srcId="{8C37E0DC-F2CA-48DF-97D6-01A677E783F1}" destId="{01F32C71-6AD9-483C-80D6-BDB02A01586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5E2BFEC-9F27-475A-8E18-B81196F8410B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7973330-54D8-49C2-829F-4D1316B73E38}">
      <dgm:prSet phldrT="[Texte]"/>
      <dgm:spPr/>
      <dgm:t>
        <a:bodyPr/>
        <a:lstStyle/>
        <a:p>
          <a:r>
            <a:rPr lang="fr-FR" b="1" dirty="0">
              <a:solidFill>
                <a:schemeClr val="accent2">
                  <a:lumMod val="75000"/>
                </a:schemeClr>
              </a:solidFill>
            </a:rPr>
            <a:t>Contrat</a:t>
          </a:r>
        </a:p>
      </dgm:t>
    </dgm:pt>
    <dgm:pt modelId="{A38FB447-F6B1-47D9-BC6A-40C9ED3C20C7}" type="parTrans" cxnId="{CFAC2FA1-4FF8-412F-ADBD-0D5D94F35B0C}">
      <dgm:prSet/>
      <dgm:spPr/>
      <dgm:t>
        <a:bodyPr/>
        <a:lstStyle/>
        <a:p>
          <a:endParaRPr lang="fr-FR"/>
        </a:p>
      </dgm:t>
    </dgm:pt>
    <dgm:pt modelId="{5DC76E7E-7C76-406A-8FC9-CADF5FEB8E39}" type="sibTrans" cxnId="{CFAC2FA1-4FF8-412F-ADBD-0D5D94F35B0C}">
      <dgm:prSet/>
      <dgm:spPr/>
      <dgm:t>
        <a:bodyPr/>
        <a:lstStyle/>
        <a:p>
          <a:endParaRPr lang="fr-FR"/>
        </a:p>
      </dgm:t>
    </dgm:pt>
    <dgm:pt modelId="{17B7D6EB-C8A2-44F1-A966-AFBB858162B7}">
      <dgm:prSet phldrT="[Texte]"/>
      <dgm:spPr/>
      <dgm:t>
        <a:bodyPr/>
        <a:lstStyle/>
        <a:p>
          <a:r>
            <a:rPr lang="fr-FR" b="1" dirty="0">
              <a:solidFill>
                <a:schemeClr val="accent3">
                  <a:lumMod val="75000"/>
                </a:schemeClr>
              </a:solidFill>
            </a:rPr>
            <a:t>Loi</a:t>
          </a:r>
        </a:p>
      </dgm:t>
    </dgm:pt>
    <dgm:pt modelId="{4ACA0217-B956-49DC-BBB1-2B07BE004AA6}" type="parTrans" cxnId="{E3C48F9F-9988-4022-981C-5FE892106731}">
      <dgm:prSet/>
      <dgm:spPr/>
      <dgm:t>
        <a:bodyPr/>
        <a:lstStyle/>
        <a:p>
          <a:endParaRPr lang="fr-FR"/>
        </a:p>
      </dgm:t>
    </dgm:pt>
    <dgm:pt modelId="{F11BB22C-93B1-4DA8-B1AB-EB10C0AA5779}" type="sibTrans" cxnId="{E3C48F9F-9988-4022-981C-5FE892106731}">
      <dgm:prSet/>
      <dgm:spPr/>
      <dgm:t>
        <a:bodyPr/>
        <a:lstStyle/>
        <a:p>
          <a:endParaRPr lang="fr-FR"/>
        </a:p>
      </dgm:t>
    </dgm:pt>
    <dgm:pt modelId="{F4B6DBDF-FD1C-4F80-9E2F-94A4F71284F8}">
      <dgm:prSet phldrT="[Texte]"/>
      <dgm:spPr/>
      <dgm:t>
        <a:bodyPr/>
        <a:lstStyle/>
        <a:p>
          <a:r>
            <a:rPr lang="fr-FR" b="1" dirty="0">
              <a:solidFill>
                <a:schemeClr val="accent4">
                  <a:lumMod val="75000"/>
                </a:schemeClr>
              </a:solidFill>
            </a:rPr>
            <a:t>Mission d’intérêt public</a:t>
          </a:r>
        </a:p>
      </dgm:t>
    </dgm:pt>
    <dgm:pt modelId="{B73CA9DF-4DD3-4C73-85CD-53640A458DCD}" type="parTrans" cxnId="{2973C659-7226-4DA5-A329-67CF3D6552A9}">
      <dgm:prSet/>
      <dgm:spPr/>
      <dgm:t>
        <a:bodyPr/>
        <a:lstStyle/>
        <a:p>
          <a:endParaRPr lang="fr-FR"/>
        </a:p>
      </dgm:t>
    </dgm:pt>
    <dgm:pt modelId="{3B2AAF6B-6EA9-4A85-89CB-F669FA35396D}" type="sibTrans" cxnId="{2973C659-7226-4DA5-A329-67CF3D6552A9}">
      <dgm:prSet/>
      <dgm:spPr/>
      <dgm:t>
        <a:bodyPr/>
        <a:lstStyle/>
        <a:p>
          <a:endParaRPr lang="fr-FR"/>
        </a:p>
      </dgm:t>
    </dgm:pt>
    <dgm:pt modelId="{3871B574-80D7-4CE2-B5AA-9C47F3601661}">
      <dgm:prSet phldrT="[Texte]"/>
      <dgm:spPr/>
      <dgm:t>
        <a:bodyPr/>
        <a:lstStyle/>
        <a:p>
          <a:r>
            <a:rPr lang="fr-FR" b="1" dirty="0">
              <a:solidFill>
                <a:schemeClr val="accent5">
                  <a:lumMod val="75000"/>
                </a:schemeClr>
              </a:solidFill>
            </a:rPr>
            <a:t>Intérêt légitime</a:t>
          </a:r>
        </a:p>
      </dgm:t>
    </dgm:pt>
    <dgm:pt modelId="{69084F19-9E92-48FB-8D46-2F9157C15966}" type="parTrans" cxnId="{5B47168D-65AB-4714-8DBC-911354A883A2}">
      <dgm:prSet/>
      <dgm:spPr/>
      <dgm:t>
        <a:bodyPr/>
        <a:lstStyle/>
        <a:p>
          <a:endParaRPr lang="fr-FR"/>
        </a:p>
      </dgm:t>
    </dgm:pt>
    <dgm:pt modelId="{D286A58F-C295-464A-9F03-323136D6EBFD}" type="sibTrans" cxnId="{5B47168D-65AB-4714-8DBC-911354A883A2}">
      <dgm:prSet/>
      <dgm:spPr/>
      <dgm:t>
        <a:bodyPr/>
        <a:lstStyle/>
        <a:p>
          <a:endParaRPr lang="fr-FR"/>
        </a:p>
      </dgm:t>
    </dgm:pt>
    <dgm:pt modelId="{5D2CE3F9-2933-430F-80B5-6A7E77754831}">
      <dgm:prSet phldrT="[Texte]"/>
      <dgm:spPr/>
      <dgm:t>
        <a:bodyPr/>
        <a:lstStyle/>
        <a:p>
          <a:r>
            <a:rPr lang="fr-FR" b="1" dirty="0">
              <a:solidFill>
                <a:schemeClr val="accent6">
                  <a:lumMod val="75000"/>
                </a:schemeClr>
              </a:solidFill>
            </a:rPr>
            <a:t>Sauvegarde des intérêts vitaux</a:t>
          </a:r>
        </a:p>
      </dgm:t>
    </dgm:pt>
    <dgm:pt modelId="{3D189556-7C47-429D-ADD6-2046459E0A11}" type="parTrans" cxnId="{0868D114-E619-46D4-8801-65E66DDCDEC1}">
      <dgm:prSet/>
      <dgm:spPr/>
      <dgm:t>
        <a:bodyPr/>
        <a:lstStyle/>
        <a:p>
          <a:endParaRPr lang="fr-FR"/>
        </a:p>
      </dgm:t>
    </dgm:pt>
    <dgm:pt modelId="{49798F5A-E089-4DAF-8992-5C5F08C855F5}" type="sibTrans" cxnId="{0868D114-E619-46D4-8801-65E66DDCDEC1}">
      <dgm:prSet/>
      <dgm:spPr/>
      <dgm:t>
        <a:bodyPr/>
        <a:lstStyle/>
        <a:p>
          <a:endParaRPr lang="fr-FR"/>
        </a:p>
      </dgm:t>
    </dgm:pt>
    <dgm:pt modelId="{7A46778D-56EE-4A1B-B61C-033AAEBC6FE7}">
      <dgm:prSet phldrT="[Texte]"/>
      <dgm:spPr/>
      <dgm:t>
        <a:bodyPr/>
        <a:lstStyle/>
        <a:p>
          <a:r>
            <a:rPr lang="fr-FR" dirty="0"/>
            <a:t>Traitement nécessaire à la </a:t>
          </a:r>
          <a:r>
            <a:rPr lang="fr-FR" b="1" dirty="0"/>
            <a:t>préparation ou l’exécution </a:t>
          </a:r>
          <a:r>
            <a:rPr lang="fr-FR" dirty="0"/>
            <a:t>d’un contrat </a:t>
          </a:r>
          <a:r>
            <a:rPr lang="fr-FR" b="1" dirty="0"/>
            <a:t>avec la personne concernée</a:t>
          </a:r>
        </a:p>
      </dgm:t>
    </dgm:pt>
    <dgm:pt modelId="{608447C8-4BD6-498E-A672-795DA7AC38A5}" type="parTrans" cxnId="{34FE1157-2932-4CA3-B4B7-6D50038911B2}">
      <dgm:prSet/>
      <dgm:spPr/>
      <dgm:t>
        <a:bodyPr/>
        <a:lstStyle/>
        <a:p>
          <a:endParaRPr lang="fr-FR"/>
        </a:p>
      </dgm:t>
    </dgm:pt>
    <dgm:pt modelId="{020C8E92-4EFD-40D0-B38D-6DA20297BEEE}" type="sibTrans" cxnId="{34FE1157-2932-4CA3-B4B7-6D50038911B2}">
      <dgm:prSet/>
      <dgm:spPr/>
      <dgm:t>
        <a:bodyPr/>
        <a:lstStyle/>
        <a:p>
          <a:endParaRPr lang="fr-FR"/>
        </a:p>
      </dgm:t>
    </dgm:pt>
    <dgm:pt modelId="{5F7B9185-71D6-4B0D-A5B1-FD298E6B6587}">
      <dgm:prSet phldrT="[Texte]"/>
      <dgm:spPr/>
      <dgm:t>
        <a:bodyPr/>
        <a:lstStyle/>
        <a:p>
          <a:r>
            <a:rPr lang="fr-FR" dirty="0"/>
            <a:t>Traitement </a:t>
          </a:r>
          <a:r>
            <a:rPr lang="fr-FR" b="1" dirty="0"/>
            <a:t>imposé</a:t>
          </a:r>
          <a:r>
            <a:rPr lang="fr-FR" dirty="0"/>
            <a:t> par le droit européen ou national</a:t>
          </a:r>
        </a:p>
      </dgm:t>
    </dgm:pt>
    <dgm:pt modelId="{7B190753-68C9-41DA-B71B-61175337B913}" type="parTrans" cxnId="{0353AB6F-539C-4CC5-A991-F0484B5F46E2}">
      <dgm:prSet/>
      <dgm:spPr/>
      <dgm:t>
        <a:bodyPr/>
        <a:lstStyle/>
        <a:p>
          <a:endParaRPr lang="fr-FR"/>
        </a:p>
      </dgm:t>
    </dgm:pt>
    <dgm:pt modelId="{804639AF-914E-466B-B575-3B629E87C323}" type="sibTrans" cxnId="{0353AB6F-539C-4CC5-A991-F0484B5F46E2}">
      <dgm:prSet/>
      <dgm:spPr/>
      <dgm:t>
        <a:bodyPr/>
        <a:lstStyle/>
        <a:p>
          <a:endParaRPr lang="fr-FR"/>
        </a:p>
      </dgm:t>
    </dgm:pt>
    <dgm:pt modelId="{DE383848-65D9-4DE1-8CED-D0C652D0CE2C}">
      <dgm:prSet phldrT="[Texte]"/>
      <dgm:spPr/>
      <dgm:t>
        <a:bodyPr/>
        <a:lstStyle/>
        <a:p>
          <a:r>
            <a:rPr lang="fr-FR" dirty="0"/>
            <a:t>Traitement nécessaire à l’exécution d’une mission d’intérêt public prévue par le droit européen ou national</a:t>
          </a:r>
        </a:p>
      </dgm:t>
    </dgm:pt>
    <dgm:pt modelId="{684548FC-5C61-47B5-8801-29C8781BB941}" type="parTrans" cxnId="{1A9858F9-8475-4148-9D8F-34CBBEE03230}">
      <dgm:prSet/>
      <dgm:spPr/>
      <dgm:t>
        <a:bodyPr/>
        <a:lstStyle/>
        <a:p>
          <a:endParaRPr lang="fr-FR"/>
        </a:p>
      </dgm:t>
    </dgm:pt>
    <dgm:pt modelId="{473CC9BD-ADDE-41DE-8935-4B19324C2523}" type="sibTrans" cxnId="{1A9858F9-8475-4148-9D8F-34CBBEE03230}">
      <dgm:prSet/>
      <dgm:spPr/>
      <dgm:t>
        <a:bodyPr/>
        <a:lstStyle/>
        <a:p>
          <a:endParaRPr lang="fr-FR"/>
        </a:p>
      </dgm:t>
    </dgm:pt>
    <dgm:pt modelId="{837BCD44-B6ED-4536-8876-744D8D31F6D7}">
      <dgm:prSet phldrT="[Texte]"/>
      <dgm:spPr/>
      <dgm:t>
        <a:bodyPr/>
        <a:lstStyle/>
        <a:p>
          <a:r>
            <a:rPr lang="fr-FR" dirty="0"/>
            <a:t>Traitement nécessaire à la poursuite d’intérêts légitimes du responsable du traitement, </a:t>
          </a:r>
          <a:r>
            <a:rPr lang="fr-FR" b="1" dirty="0"/>
            <a:t>dans le strict respect des droits et intérêts des personnes concernées </a:t>
          </a:r>
        </a:p>
      </dgm:t>
    </dgm:pt>
    <dgm:pt modelId="{534D76A5-3C14-4525-A5FB-ED3711250D24}" type="parTrans" cxnId="{AA256991-81B8-476B-819C-96A493450219}">
      <dgm:prSet/>
      <dgm:spPr/>
      <dgm:t>
        <a:bodyPr/>
        <a:lstStyle/>
        <a:p>
          <a:endParaRPr lang="fr-FR"/>
        </a:p>
      </dgm:t>
    </dgm:pt>
    <dgm:pt modelId="{016AC2D9-DD49-49BE-AE8E-4BEA6CD5FEB4}" type="sibTrans" cxnId="{AA256991-81B8-476B-819C-96A493450219}">
      <dgm:prSet/>
      <dgm:spPr/>
      <dgm:t>
        <a:bodyPr/>
        <a:lstStyle/>
        <a:p>
          <a:endParaRPr lang="fr-FR"/>
        </a:p>
      </dgm:t>
    </dgm:pt>
    <dgm:pt modelId="{28BAFEB1-C91F-4A3E-9525-51FDBAB3B801}">
      <dgm:prSet phldrT="[Texte]"/>
      <dgm:spPr/>
      <dgm:t>
        <a:bodyPr/>
        <a:lstStyle/>
        <a:p>
          <a:r>
            <a:rPr lang="fr-FR" dirty="0"/>
            <a:t>Traitement nécessaire à la sauvegarde des intérêts vitaux d’une personne</a:t>
          </a:r>
        </a:p>
      </dgm:t>
    </dgm:pt>
    <dgm:pt modelId="{51896B88-070D-450F-A243-9F298528A70D}" type="parTrans" cxnId="{1074FC27-BE39-413E-B151-7FFB72D264E3}">
      <dgm:prSet/>
      <dgm:spPr/>
      <dgm:t>
        <a:bodyPr/>
        <a:lstStyle/>
        <a:p>
          <a:endParaRPr lang="fr-FR"/>
        </a:p>
      </dgm:t>
    </dgm:pt>
    <dgm:pt modelId="{0B40D4A0-5C6D-422C-A8FE-68C2C3DF3B61}" type="sibTrans" cxnId="{1074FC27-BE39-413E-B151-7FFB72D264E3}">
      <dgm:prSet/>
      <dgm:spPr/>
      <dgm:t>
        <a:bodyPr/>
        <a:lstStyle/>
        <a:p>
          <a:endParaRPr lang="fr-FR"/>
        </a:p>
      </dgm:t>
    </dgm:pt>
    <dgm:pt modelId="{64459CB0-0730-4AF9-96D2-3282112E52BB}">
      <dgm:prSet phldrT="[Texte]"/>
      <dgm:spPr/>
      <dgm:t>
        <a:bodyPr/>
        <a:lstStyle/>
        <a:p>
          <a:r>
            <a:rPr lang="fr-FR" b="1" dirty="0">
              <a:solidFill>
                <a:schemeClr val="accent2">
                  <a:lumMod val="75000"/>
                </a:schemeClr>
              </a:solidFill>
            </a:rPr>
            <a:t>Consentement</a:t>
          </a:r>
        </a:p>
      </dgm:t>
    </dgm:pt>
    <dgm:pt modelId="{E5334EC7-A955-4BC5-8356-725910106D87}" type="parTrans" cxnId="{86140704-1524-432D-873B-82CD6563C5F3}">
      <dgm:prSet/>
      <dgm:spPr/>
      <dgm:t>
        <a:bodyPr/>
        <a:lstStyle/>
        <a:p>
          <a:endParaRPr lang="fr-FR"/>
        </a:p>
      </dgm:t>
    </dgm:pt>
    <dgm:pt modelId="{3E595BF9-5FE4-405B-BE17-3F04B364D51B}" type="sibTrans" cxnId="{86140704-1524-432D-873B-82CD6563C5F3}">
      <dgm:prSet/>
      <dgm:spPr/>
      <dgm:t>
        <a:bodyPr/>
        <a:lstStyle/>
        <a:p>
          <a:endParaRPr lang="fr-FR"/>
        </a:p>
      </dgm:t>
    </dgm:pt>
    <dgm:pt modelId="{64B81967-B710-4B96-B7A1-E7DBBE2399C4}">
      <dgm:prSet phldrT="[Texte]"/>
      <dgm:spPr/>
      <dgm:t>
        <a:bodyPr/>
        <a:lstStyle/>
        <a:p>
          <a:r>
            <a:rPr lang="fr-FR" dirty="0"/>
            <a:t>Traitement réalisé avec le consentement </a:t>
          </a:r>
          <a:r>
            <a:rPr lang="fr-FR" b="1" dirty="0"/>
            <a:t>libre, spécifique, éclairé et univoque </a:t>
          </a:r>
          <a:r>
            <a:rPr lang="fr-FR" dirty="0"/>
            <a:t>de la personne concernée</a:t>
          </a:r>
        </a:p>
      </dgm:t>
    </dgm:pt>
    <dgm:pt modelId="{B23FDD0D-5DDD-49A0-A41E-A3664293E51A}" type="parTrans" cxnId="{FBF5080B-F900-44C3-8406-556E62FAC186}">
      <dgm:prSet/>
      <dgm:spPr/>
      <dgm:t>
        <a:bodyPr/>
        <a:lstStyle/>
        <a:p>
          <a:endParaRPr lang="fr-FR"/>
        </a:p>
      </dgm:t>
    </dgm:pt>
    <dgm:pt modelId="{E82BF4A0-EDFD-407E-B0D7-9463C0020227}" type="sibTrans" cxnId="{FBF5080B-F900-44C3-8406-556E62FAC186}">
      <dgm:prSet/>
      <dgm:spPr/>
      <dgm:t>
        <a:bodyPr/>
        <a:lstStyle/>
        <a:p>
          <a:endParaRPr lang="fr-FR"/>
        </a:p>
      </dgm:t>
    </dgm:pt>
    <dgm:pt modelId="{3407D460-7CF3-4808-88D7-04426B995759}" type="pres">
      <dgm:prSet presAssocID="{F5E2BFEC-9F27-475A-8E18-B81196F8410B}" presName="Name0" presStyleCnt="0">
        <dgm:presLayoutVars>
          <dgm:dir/>
          <dgm:resizeHandles val="exact"/>
        </dgm:presLayoutVars>
      </dgm:prSet>
      <dgm:spPr/>
    </dgm:pt>
    <dgm:pt modelId="{895AFA0F-69FB-4013-89E2-E21A34386546}" type="pres">
      <dgm:prSet presAssocID="{B7973330-54D8-49C2-829F-4D1316B73E38}" presName="composite" presStyleCnt="0"/>
      <dgm:spPr/>
    </dgm:pt>
    <dgm:pt modelId="{DAAE8848-4F65-427C-BEEA-4AF26D223F51}" type="pres">
      <dgm:prSet presAssocID="{B7973330-54D8-49C2-829F-4D1316B73E38}" presName="rect1" presStyleLbl="trAlignAcc1" presStyleIdx="0" presStyleCnt="6" custLinFactNeighborX="2394" custLinFactNeighborY="1484">
        <dgm:presLayoutVars>
          <dgm:bulletEnabled val="1"/>
        </dgm:presLayoutVars>
      </dgm:prSet>
      <dgm:spPr/>
    </dgm:pt>
    <dgm:pt modelId="{9EB17EC7-6068-4567-96F2-6EBD5D96E5C9}" type="pres">
      <dgm:prSet presAssocID="{B7973330-54D8-49C2-829F-4D1316B73E38}" presName="rect2" presStyleLbl="fgImgPlace1" presStyleIdx="0" presStyleCnt="6" custScaleX="157614" custScaleY="101322" custLinFactNeighborX="-5700" custLinFactNeighborY="428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t avec un remplissage uni"/>
        </a:ext>
      </dgm:extLst>
    </dgm:pt>
    <dgm:pt modelId="{B365D4AE-BA59-40B5-AE88-488EDD15F316}" type="pres">
      <dgm:prSet presAssocID="{5DC76E7E-7C76-406A-8FC9-CADF5FEB8E39}" presName="sibTrans" presStyleCnt="0"/>
      <dgm:spPr/>
    </dgm:pt>
    <dgm:pt modelId="{F255A2A2-0BC4-4A9F-B983-E5E7C265B686}" type="pres">
      <dgm:prSet presAssocID="{17B7D6EB-C8A2-44F1-A966-AFBB858162B7}" presName="composite" presStyleCnt="0"/>
      <dgm:spPr/>
    </dgm:pt>
    <dgm:pt modelId="{DC4EA2D2-D707-4EAB-8836-9A3A7E742650}" type="pres">
      <dgm:prSet presAssocID="{17B7D6EB-C8A2-44F1-A966-AFBB858162B7}" presName="rect1" presStyleLbl="trAlignAcc1" presStyleIdx="1" presStyleCnt="6">
        <dgm:presLayoutVars>
          <dgm:bulletEnabled val="1"/>
        </dgm:presLayoutVars>
      </dgm:prSet>
      <dgm:spPr/>
    </dgm:pt>
    <dgm:pt modelId="{F7DC7820-7853-49CB-B713-C10F0A5C4339}" type="pres">
      <dgm:prSet presAssocID="{17B7D6EB-C8A2-44F1-A966-AFBB858162B7}" presName="rect2" presStyleLbl="fgImgPlace1" presStyleIdx="1" presStyleCnt="6" custScaleX="163008" custScaleY="104259" custLinFactNeighborX="-16986" custLinFactNeighborY="428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ire défiler avec un remplissage uni"/>
        </a:ext>
      </dgm:extLst>
    </dgm:pt>
    <dgm:pt modelId="{E23C89FA-0A4C-42C5-80B7-206024C8F2C0}" type="pres">
      <dgm:prSet presAssocID="{F11BB22C-93B1-4DA8-B1AB-EB10C0AA5779}" presName="sibTrans" presStyleCnt="0"/>
      <dgm:spPr/>
    </dgm:pt>
    <dgm:pt modelId="{8F0CF5C6-5976-42A0-97C1-FAF925381B51}" type="pres">
      <dgm:prSet presAssocID="{F4B6DBDF-FD1C-4F80-9E2F-94A4F71284F8}" presName="composite" presStyleCnt="0"/>
      <dgm:spPr/>
    </dgm:pt>
    <dgm:pt modelId="{6296F81C-75E6-4C81-A4AE-B0EC00982B82}" type="pres">
      <dgm:prSet presAssocID="{F4B6DBDF-FD1C-4F80-9E2F-94A4F71284F8}" presName="rect1" presStyleLbl="trAlignAcc1" presStyleIdx="2" presStyleCnt="6" custLinFactNeighborX="2394" custLinFactNeighborY="1484">
        <dgm:presLayoutVars>
          <dgm:bulletEnabled val="1"/>
        </dgm:presLayoutVars>
      </dgm:prSet>
      <dgm:spPr/>
    </dgm:pt>
    <dgm:pt modelId="{4C648FCD-A4DC-49B7-B24A-6DE0B2122029}" type="pres">
      <dgm:prSet presAssocID="{F4B6DBDF-FD1C-4F80-9E2F-94A4F71284F8}" presName="rect2" presStyleLbl="fgImgPlace1" presStyleIdx="2" presStyleCnt="6" custScaleX="163008" custScaleY="104259" custLinFactNeighborX="-5713" custLinFactNeighborY="428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ibunal avec un remplissage uni"/>
        </a:ext>
      </dgm:extLst>
    </dgm:pt>
    <dgm:pt modelId="{480C9699-7F69-4561-8A50-CFFBB1A2C83A}" type="pres">
      <dgm:prSet presAssocID="{3B2AAF6B-6EA9-4A85-89CB-F669FA35396D}" presName="sibTrans" presStyleCnt="0"/>
      <dgm:spPr/>
    </dgm:pt>
    <dgm:pt modelId="{18D67271-49E0-4CC0-8502-9D6FE60F4F7C}" type="pres">
      <dgm:prSet presAssocID="{3871B574-80D7-4CE2-B5AA-9C47F3601661}" presName="composite" presStyleCnt="0"/>
      <dgm:spPr/>
    </dgm:pt>
    <dgm:pt modelId="{157F1B46-A7A3-4468-800E-FD28BFFAEFA4}" type="pres">
      <dgm:prSet presAssocID="{3871B574-80D7-4CE2-B5AA-9C47F3601661}" presName="rect1" presStyleLbl="trAlignAcc1" presStyleIdx="3" presStyleCnt="6">
        <dgm:presLayoutVars>
          <dgm:bulletEnabled val="1"/>
        </dgm:presLayoutVars>
      </dgm:prSet>
      <dgm:spPr/>
    </dgm:pt>
    <dgm:pt modelId="{0AC94FFB-88B1-4836-97BA-23FE03CD1F5F}" type="pres">
      <dgm:prSet presAssocID="{3871B574-80D7-4CE2-B5AA-9C47F3601661}" presName="rect2" presStyleLbl="fgImgPlace1" presStyleIdx="3" presStyleCnt="6" custScaleX="157561" custScaleY="104259" custLinFactNeighborX="-16986" custLinFactNeighborY="428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ds inégaux avec un remplissage uni"/>
        </a:ext>
      </dgm:extLst>
    </dgm:pt>
    <dgm:pt modelId="{17EA7269-86BF-4A86-9F7D-B6CE7021D8C0}" type="pres">
      <dgm:prSet presAssocID="{D286A58F-C295-464A-9F03-323136D6EBFD}" presName="sibTrans" presStyleCnt="0"/>
      <dgm:spPr/>
    </dgm:pt>
    <dgm:pt modelId="{2D3513B5-4B6E-4F96-A840-824B20643D34}" type="pres">
      <dgm:prSet presAssocID="{5D2CE3F9-2933-430F-80B5-6A7E77754831}" presName="composite" presStyleCnt="0"/>
      <dgm:spPr/>
    </dgm:pt>
    <dgm:pt modelId="{58132E3D-556D-4117-AA8A-012CAE4A7DD9}" type="pres">
      <dgm:prSet presAssocID="{5D2CE3F9-2933-430F-80B5-6A7E77754831}" presName="rect1" presStyleLbl="trAlignAcc1" presStyleIdx="4" presStyleCnt="6" custLinFactNeighborX="2394" custLinFactNeighborY="1484">
        <dgm:presLayoutVars>
          <dgm:bulletEnabled val="1"/>
        </dgm:presLayoutVars>
      </dgm:prSet>
      <dgm:spPr/>
    </dgm:pt>
    <dgm:pt modelId="{B39814C8-5C69-4AAE-BD2A-268D33D38190}" type="pres">
      <dgm:prSet presAssocID="{5D2CE3F9-2933-430F-80B5-6A7E77754831}" presName="rect2" presStyleLbl="fgImgPlace1" presStyleIdx="4" presStyleCnt="6" custScaleX="157561" custScaleY="104259" custLinFactNeighborX="-7075" custLinFactNeighborY="4280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al avec un remplissage uni"/>
        </a:ext>
      </dgm:extLst>
    </dgm:pt>
    <dgm:pt modelId="{18884076-6D7C-4D62-8CEC-E4C90BAD69CE}" type="pres">
      <dgm:prSet presAssocID="{49798F5A-E089-4DAF-8992-5C5F08C855F5}" presName="sibTrans" presStyleCnt="0"/>
      <dgm:spPr/>
    </dgm:pt>
    <dgm:pt modelId="{4436A7E9-6A3A-411C-B65A-49715574C810}" type="pres">
      <dgm:prSet presAssocID="{64459CB0-0730-4AF9-96D2-3282112E52BB}" presName="composite" presStyleCnt="0"/>
      <dgm:spPr/>
    </dgm:pt>
    <dgm:pt modelId="{F66573F9-DEDC-4BEE-B107-98864175B06A}" type="pres">
      <dgm:prSet presAssocID="{64459CB0-0730-4AF9-96D2-3282112E52BB}" presName="rect1" presStyleLbl="trAlignAcc1" presStyleIdx="5" presStyleCnt="6">
        <dgm:presLayoutVars>
          <dgm:bulletEnabled val="1"/>
        </dgm:presLayoutVars>
      </dgm:prSet>
      <dgm:spPr/>
    </dgm:pt>
    <dgm:pt modelId="{1A033284-E07C-4A2D-9519-1A8946B6BAA6}" type="pres">
      <dgm:prSet presAssocID="{64459CB0-0730-4AF9-96D2-3282112E52BB}" presName="rect2" presStyleLbl="fgImgPlace1" presStyleIdx="5" presStyleCnt="6" custScaleX="157561" custScaleY="104259" custLinFactNeighborX="-16986" custLinFactNeighborY="4280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 avec un remplissage uni"/>
        </a:ext>
      </dgm:extLst>
    </dgm:pt>
  </dgm:ptLst>
  <dgm:cxnLst>
    <dgm:cxn modelId="{86140704-1524-432D-873B-82CD6563C5F3}" srcId="{F5E2BFEC-9F27-475A-8E18-B81196F8410B}" destId="{64459CB0-0730-4AF9-96D2-3282112E52BB}" srcOrd="5" destOrd="0" parTransId="{E5334EC7-A955-4BC5-8356-725910106D87}" sibTransId="{3E595BF9-5FE4-405B-BE17-3F04B364D51B}"/>
    <dgm:cxn modelId="{FBF5080B-F900-44C3-8406-556E62FAC186}" srcId="{64459CB0-0730-4AF9-96D2-3282112E52BB}" destId="{64B81967-B710-4B96-B7A1-E7DBBE2399C4}" srcOrd="0" destOrd="0" parTransId="{B23FDD0D-5DDD-49A0-A41E-A3664293E51A}" sibTransId="{E82BF4A0-EDFD-407E-B0D7-9463C0020227}"/>
    <dgm:cxn modelId="{0868D114-E619-46D4-8801-65E66DDCDEC1}" srcId="{F5E2BFEC-9F27-475A-8E18-B81196F8410B}" destId="{5D2CE3F9-2933-430F-80B5-6A7E77754831}" srcOrd="4" destOrd="0" parTransId="{3D189556-7C47-429D-ADD6-2046459E0A11}" sibTransId="{49798F5A-E089-4DAF-8992-5C5F08C855F5}"/>
    <dgm:cxn modelId="{B37E9C18-D028-415C-89B1-D4EB2EEA1216}" type="presOf" srcId="{837BCD44-B6ED-4536-8876-744D8D31F6D7}" destId="{157F1B46-A7A3-4468-800E-FD28BFFAEFA4}" srcOrd="0" destOrd="1" presId="urn:microsoft.com/office/officeart/2008/layout/PictureStrips"/>
    <dgm:cxn modelId="{1074FC27-BE39-413E-B151-7FFB72D264E3}" srcId="{5D2CE3F9-2933-430F-80B5-6A7E77754831}" destId="{28BAFEB1-C91F-4A3E-9525-51FDBAB3B801}" srcOrd="0" destOrd="0" parTransId="{51896B88-070D-450F-A243-9F298528A70D}" sibTransId="{0B40D4A0-5C6D-422C-A8FE-68C2C3DF3B61}"/>
    <dgm:cxn modelId="{E261B03E-C158-4B2C-A2E0-A6C6A6212E40}" type="presOf" srcId="{B7973330-54D8-49C2-829F-4D1316B73E38}" destId="{DAAE8848-4F65-427C-BEEA-4AF26D223F51}" srcOrd="0" destOrd="0" presId="urn:microsoft.com/office/officeart/2008/layout/PictureStrips"/>
    <dgm:cxn modelId="{46241F3F-70AF-435E-8FB3-27939876DD55}" type="presOf" srcId="{64B81967-B710-4B96-B7A1-E7DBBE2399C4}" destId="{F66573F9-DEDC-4BEE-B107-98864175B06A}" srcOrd="0" destOrd="1" presId="urn:microsoft.com/office/officeart/2008/layout/PictureStrips"/>
    <dgm:cxn modelId="{22A0D35E-457C-4228-8FB6-E94BDA6CB2F9}" type="presOf" srcId="{28BAFEB1-C91F-4A3E-9525-51FDBAB3B801}" destId="{58132E3D-556D-4117-AA8A-012CAE4A7DD9}" srcOrd="0" destOrd="1" presId="urn:microsoft.com/office/officeart/2008/layout/PictureStrips"/>
    <dgm:cxn modelId="{5215B042-288E-4509-B690-1ED7A2E37A55}" type="presOf" srcId="{3871B574-80D7-4CE2-B5AA-9C47F3601661}" destId="{157F1B46-A7A3-4468-800E-FD28BFFAEFA4}" srcOrd="0" destOrd="0" presId="urn:microsoft.com/office/officeart/2008/layout/PictureStrips"/>
    <dgm:cxn modelId="{0353AB6F-539C-4CC5-A991-F0484B5F46E2}" srcId="{17B7D6EB-C8A2-44F1-A966-AFBB858162B7}" destId="{5F7B9185-71D6-4B0D-A5B1-FD298E6B6587}" srcOrd="0" destOrd="0" parTransId="{7B190753-68C9-41DA-B71B-61175337B913}" sibTransId="{804639AF-914E-466B-B575-3B629E87C323}"/>
    <dgm:cxn modelId="{34FE1157-2932-4CA3-B4B7-6D50038911B2}" srcId="{B7973330-54D8-49C2-829F-4D1316B73E38}" destId="{7A46778D-56EE-4A1B-B61C-033AAEBC6FE7}" srcOrd="0" destOrd="0" parTransId="{608447C8-4BD6-498E-A672-795DA7AC38A5}" sibTransId="{020C8E92-4EFD-40D0-B38D-6DA20297BEEE}"/>
    <dgm:cxn modelId="{2973C659-7226-4DA5-A329-67CF3D6552A9}" srcId="{F5E2BFEC-9F27-475A-8E18-B81196F8410B}" destId="{F4B6DBDF-FD1C-4F80-9E2F-94A4F71284F8}" srcOrd="2" destOrd="0" parTransId="{B73CA9DF-4DD3-4C73-85CD-53640A458DCD}" sibTransId="{3B2AAF6B-6EA9-4A85-89CB-F669FA35396D}"/>
    <dgm:cxn modelId="{AFA6267E-151C-4EB0-8E2D-9B68D4D08147}" type="presOf" srcId="{5D2CE3F9-2933-430F-80B5-6A7E77754831}" destId="{58132E3D-556D-4117-AA8A-012CAE4A7DD9}" srcOrd="0" destOrd="0" presId="urn:microsoft.com/office/officeart/2008/layout/PictureStrips"/>
    <dgm:cxn modelId="{5B47168D-65AB-4714-8DBC-911354A883A2}" srcId="{F5E2BFEC-9F27-475A-8E18-B81196F8410B}" destId="{3871B574-80D7-4CE2-B5AA-9C47F3601661}" srcOrd="3" destOrd="0" parTransId="{69084F19-9E92-48FB-8D46-2F9157C15966}" sibTransId="{D286A58F-C295-464A-9F03-323136D6EBFD}"/>
    <dgm:cxn modelId="{AA256991-81B8-476B-819C-96A493450219}" srcId="{3871B574-80D7-4CE2-B5AA-9C47F3601661}" destId="{837BCD44-B6ED-4536-8876-744D8D31F6D7}" srcOrd="0" destOrd="0" parTransId="{534D76A5-3C14-4525-A5FB-ED3711250D24}" sibTransId="{016AC2D9-DD49-49BE-AE8E-4BEA6CD5FEB4}"/>
    <dgm:cxn modelId="{E3C48F9F-9988-4022-981C-5FE892106731}" srcId="{F5E2BFEC-9F27-475A-8E18-B81196F8410B}" destId="{17B7D6EB-C8A2-44F1-A966-AFBB858162B7}" srcOrd="1" destOrd="0" parTransId="{4ACA0217-B956-49DC-BBB1-2B07BE004AA6}" sibTransId="{F11BB22C-93B1-4DA8-B1AB-EB10C0AA5779}"/>
    <dgm:cxn modelId="{CFAC2FA1-4FF8-412F-ADBD-0D5D94F35B0C}" srcId="{F5E2BFEC-9F27-475A-8E18-B81196F8410B}" destId="{B7973330-54D8-49C2-829F-4D1316B73E38}" srcOrd="0" destOrd="0" parTransId="{A38FB447-F6B1-47D9-BC6A-40C9ED3C20C7}" sibTransId="{5DC76E7E-7C76-406A-8FC9-CADF5FEB8E39}"/>
    <dgm:cxn modelId="{7AF64FA9-F46C-4337-BB79-37C127C4A722}" type="presOf" srcId="{F5E2BFEC-9F27-475A-8E18-B81196F8410B}" destId="{3407D460-7CF3-4808-88D7-04426B995759}" srcOrd="0" destOrd="0" presId="urn:microsoft.com/office/officeart/2008/layout/PictureStrips"/>
    <dgm:cxn modelId="{51605CBE-CBF9-4D21-98D9-F56E311F0F66}" type="presOf" srcId="{5F7B9185-71D6-4B0D-A5B1-FD298E6B6587}" destId="{DC4EA2D2-D707-4EAB-8836-9A3A7E742650}" srcOrd="0" destOrd="1" presId="urn:microsoft.com/office/officeart/2008/layout/PictureStrips"/>
    <dgm:cxn modelId="{2C9008CF-5DFA-4E24-973C-2FC6015DC3A0}" type="presOf" srcId="{17B7D6EB-C8A2-44F1-A966-AFBB858162B7}" destId="{DC4EA2D2-D707-4EAB-8836-9A3A7E742650}" srcOrd="0" destOrd="0" presId="urn:microsoft.com/office/officeart/2008/layout/PictureStrips"/>
    <dgm:cxn modelId="{FABBB2DA-31DD-42A4-B9ED-29FF8D81CAE7}" type="presOf" srcId="{7A46778D-56EE-4A1B-B61C-033AAEBC6FE7}" destId="{DAAE8848-4F65-427C-BEEA-4AF26D223F51}" srcOrd="0" destOrd="1" presId="urn:microsoft.com/office/officeart/2008/layout/PictureStrips"/>
    <dgm:cxn modelId="{CD03BFEB-B551-4AD3-A4C2-9BD592D67147}" type="presOf" srcId="{F4B6DBDF-FD1C-4F80-9E2F-94A4F71284F8}" destId="{6296F81C-75E6-4C81-A4AE-B0EC00982B82}" srcOrd="0" destOrd="0" presId="urn:microsoft.com/office/officeart/2008/layout/PictureStrips"/>
    <dgm:cxn modelId="{E0A866F6-0C38-4F41-8060-15A668D8E087}" type="presOf" srcId="{DE383848-65D9-4DE1-8CED-D0C652D0CE2C}" destId="{6296F81C-75E6-4C81-A4AE-B0EC00982B82}" srcOrd="0" destOrd="1" presId="urn:microsoft.com/office/officeart/2008/layout/PictureStrips"/>
    <dgm:cxn modelId="{1A9858F9-8475-4148-9D8F-34CBBEE03230}" srcId="{F4B6DBDF-FD1C-4F80-9E2F-94A4F71284F8}" destId="{DE383848-65D9-4DE1-8CED-D0C652D0CE2C}" srcOrd="0" destOrd="0" parTransId="{684548FC-5C61-47B5-8801-29C8781BB941}" sibTransId="{473CC9BD-ADDE-41DE-8935-4B19324C2523}"/>
    <dgm:cxn modelId="{1D00D6FC-1643-4FFE-9AB9-3E4EC18EC5EE}" type="presOf" srcId="{64459CB0-0730-4AF9-96D2-3282112E52BB}" destId="{F66573F9-DEDC-4BEE-B107-98864175B06A}" srcOrd="0" destOrd="0" presId="urn:microsoft.com/office/officeart/2008/layout/PictureStrips"/>
    <dgm:cxn modelId="{AA5B75BA-7329-43A9-B33A-1898138F2D75}" type="presParOf" srcId="{3407D460-7CF3-4808-88D7-04426B995759}" destId="{895AFA0F-69FB-4013-89E2-E21A34386546}" srcOrd="0" destOrd="0" presId="urn:microsoft.com/office/officeart/2008/layout/PictureStrips"/>
    <dgm:cxn modelId="{96FE1104-6E77-4B06-938B-7754F0B893EA}" type="presParOf" srcId="{895AFA0F-69FB-4013-89E2-E21A34386546}" destId="{DAAE8848-4F65-427C-BEEA-4AF26D223F51}" srcOrd="0" destOrd="0" presId="urn:microsoft.com/office/officeart/2008/layout/PictureStrips"/>
    <dgm:cxn modelId="{B2CA8FAE-4A1C-47AD-92D8-2723247DB605}" type="presParOf" srcId="{895AFA0F-69FB-4013-89E2-E21A34386546}" destId="{9EB17EC7-6068-4567-96F2-6EBD5D96E5C9}" srcOrd="1" destOrd="0" presId="urn:microsoft.com/office/officeart/2008/layout/PictureStrips"/>
    <dgm:cxn modelId="{C9622C21-E9A5-4EFB-A8D3-50FC03DA7116}" type="presParOf" srcId="{3407D460-7CF3-4808-88D7-04426B995759}" destId="{B365D4AE-BA59-40B5-AE88-488EDD15F316}" srcOrd="1" destOrd="0" presId="urn:microsoft.com/office/officeart/2008/layout/PictureStrips"/>
    <dgm:cxn modelId="{B6D8662D-E82D-4C40-A6E0-506D888367AF}" type="presParOf" srcId="{3407D460-7CF3-4808-88D7-04426B995759}" destId="{F255A2A2-0BC4-4A9F-B983-E5E7C265B686}" srcOrd="2" destOrd="0" presId="urn:microsoft.com/office/officeart/2008/layout/PictureStrips"/>
    <dgm:cxn modelId="{1A3C3FBD-FC6F-4609-ABCF-F6E45B6D3838}" type="presParOf" srcId="{F255A2A2-0BC4-4A9F-B983-E5E7C265B686}" destId="{DC4EA2D2-D707-4EAB-8836-9A3A7E742650}" srcOrd="0" destOrd="0" presId="urn:microsoft.com/office/officeart/2008/layout/PictureStrips"/>
    <dgm:cxn modelId="{9B240DCD-CA1B-435D-A22F-126B8243A48C}" type="presParOf" srcId="{F255A2A2-0BC4-4A9F-B983-E5E7C265B686}" destId="{F7DC7820-7853-49CB-B713-C10F0A5C4339}" srcOrd="1" destOrd="0" presId="urn:microsoft.com/office/officeart/2008/layout/PictureStrips"/>
    <dgm:cxn modelId="{B52B8595-DD08-4EB2-A388-354F91BB7472}" type="presParOf" srcId="{3407D460-7CF3-4808-88D7-04426B995759}" destId="{E23C89FA-0A4C-42C5-80B7-206024C8F2C0}" srcOrd="3" destOrd="0" presId="urn:microsoft.com/office/officeart/2008/layout/PictureStrips"/>
    <dgm:cxn modelId="{648B463D-F57E-4C77-8269-F6BB87F5FF0D}" type="presParOf" srcId="{3407D460-7CF3-4808-88D7-04426B995759}" destId="{8F0CF5C6-5976-42A0-97C1-FAF925381B51}" srcOrd="4" destOrd="0" presId="urn:microsoft.com/office/officeart/2008/layout/PictureStrips"/>
    <dgm:cxn modelId="{E9D99FF7-D50B-4F3A-B176-7A6E41D8EF0B}" type="presParOf" srcId="{8F0CF5C6-5976-42A0-97C1-FAF925381B51}" destId="{6296F81C-75E6-4C81-A4AE-B0EC00982B82}" srcOrd="0" destOrd="0" presId="urn:microsoft.com/office/officeart/2008/layout/PictureStrips"/>
    <dgm:cxn modelId="{50444E1B-48EC-4D1A-85CC-ED6853CAD208}" type="presParOf" srcId="{8F0CF5C6-5976-42A0-97C1-FAF925381B51}" destId="{4C648FCD-A4DC-49B7-B24A-6DE0B2122029}" srcOrd="1" destOrd="0" presId="urn:microsoft.com/office/officeart/2008/layout/PictureStrips"/>
    <dgm:cxn modelId="{585DFD6A-3573-4CAC-B5FB-BA49E45B6154}" type="presParOf" srcId="{3407D460-7CF3-4808-88D7-04426B995759}" destId="{480C9699-7F69-4561-8A50-CFFBB1A2C83A}" srcOrd="5" destOrd="0" presId="urn:microsoft.com/office/officeart/2008/layout/PictureStrips"/>
    <dgm:cxn modelId="{5326D0A3-3BE4-4A05-9A36-D58834CB608A}" type="presParOf" srcId="{3407D460-7CF3-4808-88D7-04426B995759}" destId="{18D67271-49E0-4CC0-8502-9D6FE60F4F7C}" srcOrd="6" destOrd="0" presId="urn:microsoft.com/office/officeart/2008/layout/PictureStrips"/>
    <dgm:cxn modelId="{53036E2E-811E-4135-B82D-FB95095D4C34}" type="presParOf" srcId="{18D67271-49E0-4CC0-8502-9D6FE60F4F7C}" destId="{157F1B46-A7A3-4468-800E-FD28BFFAEFA4}" srcOrd="0" destOrd="0" presId="urn:microsoft.com/office/officeart/2008/layout/PictureStrips"/>
    <dgm:cxn modelId="{80ED9D15-0704-4072-BA50-5BDF70A293B1}" type="presParOf" srcId="{18D67271-49E0-4CC0-8502-9D6FE60F4F7C}" destId="{0AC94FFB-88B1-4836-97BA-23FE03CD1F5F}" srcOrd="1" destOrd="0" presId="urn:microsoft.com/office/officeart/2008/layout/PictureStrips"/>
    <dgm:cxn modelId="{733A5723-DC28-49AB-8F40-3FD3EF36AE4A}" type="presParOf" srcId="{3407D460-7CF3-4808-88D7-04426B995759}" destId="{17EA7269-86BF-4A86-9F7D-B6CE7021D8C0}" srcOrd="7" destOrd="0" presId="urn:microsoft.com/office/officeart/2008/layout/PictureStrips"/>
    <dgm:cxn modelId="{6B3140CE-4CD1-4D77-B87D-BA63D8E7199C}" type="presParOf" srcId="{3407D460-7CF3-4808-88D7-04426B995759}" destId="{2D3513B5-4B6E-4F96-A840-824B20643D34}" srcOrd="8" destOrd="0" presId="urn:microsoft.com/office/officeart/2008/layout/PictureStrips"/>
    <dgm:cxn modelId="{B6C48062-E0D6-43B2-BA21-70641D5D1C8B}" type="presParOf" srcId="{2D3513B5-4B6E-4F96-A840-824B20643D34}" destId="{58132E3D-556D-4117-AA8A-012CAE4A7DD9}" srcOrd="0" destOrd="0" presId="urn:microsoft.com/office/officeart/2008/layout/PictureStrips"/>
    <dgm:cxn modelId="{4E7283B8-707F-4D83-A0F1-DA40D78F962E}" type="presParOf" srcId="{2D3513B5-4B6E-4F96-A840-824B20643D34}" destId="{B39814C8-5C69-4AAE-BD2A-268D33D38190}" srcOrd="1" destOrd="0" presId="urn:microsoft.com/office/officeart/2008/layout/PictureStrips"/>
    <dgm:cxn modelId="{B29B0243-1C1E-4CD7-A4AF-3EC04443CA4D}" type="presParOf" srcId="{3407D460-7CF3-4808-88D7-04426B995759}" destId="{18884076-6D7C-4D62-8CEC-E4C90BAD69CE}" srcOrd="9" destOrd="0" presId="urn:microsoft.com/office/officeart/2008/layout/PictureStrips"/>
    <dgm:cxn modelId="{57B23FAB-AD76-430E-AA9A-1E6C99000130}" type="presParOf" srcId="{3407D460-7CF3-4808-88D7-04426B995759}" destId="{4436A7E9-6A3A-411C-B65A-49715574C810}" srcOrd="10" destOrd="0" presId="urn:microsoft.com/office/officeart/2008/layout/PictureStrips"/>
    <dgm:cxn modelId="{E487FC70-6622-4C6B-8F37-FBF923D9D0E3}" type="presParOf" srcId="{4436A7E9-6A3A-411C-B65A-49715574C810}" destId="{F66573F9-DEDC-4BEE-B107-98864175B06A}" srcOrd="0" destOrd="0" presId="urn:microsoft.com/office/officeart/2008/layout/PictureStrips"/>
    <dgm:cxn modelId="{56ABCC9E-97D3-4EED-9F04-ECED62A0310F}" type="presParOf" srcId="{4436A7E9-6A3A-411C-B65A-49715574C810}" destId="{1A033284-E07C-4A2D-9519-1A8946B6BAA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9275FD-0918-49E7-B505-31903071C325}" type="doc">
      <dgm:prSet loTypeId="urn:microsoft.com/office/officeart/2005/8/layout/radial5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975F99D-3985-43A5-B599-E8998B4E9548}">
      <dgm:prSet phldrT="[Texte]"/>
      <dgm:spPr/>
      <dgm:t>
        <a:bodyPr/>
        <a:lstStyle/>
        <a:p>
          <a:r>
            <a:rPr lang="fr-FR" b="1" dirty="0"/>
            <a:t>Données</a:t>
          </a:r>
        </a:p>
      </dgm:t>
    </dgm:pt>
    <dgm:pt modelId="{3A59A45B-550E-4404-BC12-9AEF732EE919}" type="parTrans" cxnId="{130C5F55-8F10-4F11-9632-DD9881EC553C}">
      <dgm:prSet/>
      <dgm:spPr/>
      <dgm:t>
        <a:bodyPr/>
        <a:lstStyle/>
        <a:p>
          <a:endParaRPr lang="fr-FR"/>
        </a:p>
      </dgm:t>
    </dgm:pt>
    <dgm:pt modelId="{E92E8737-ECD9-4E38-B5A0-ACAE3C04C543}" type="sibTrans" cxnId="{130C5F55-8F10-4F11-9632-DD9881EC553C}">
      <dgm:prSet/>
      <dgm:spPr/>
      <dgm:t>
        <a:bodyPr/>
        <a:lstStyle/>
        <a:p>
          <a:endParaRPr lang="fr-FR"/>
        </a:p>
      </dgm:t>
    </dgm:pt>
    <dgm:pt modelId="{7850DDB2-BC89-4FD6-9C07-CEE212AF7064}">
      <dgm:prSet phldrT="[Texte]"/>
      <dgm:spPr/>
      <dgm:t>
        <a:bodyPr/>
        <a:lstStyle/>
        <a:p>
          <a:r>
            <a:rPr lang="fr-FR" dirty="0"/>
            <a:t>Adéquates</a:t>
          </a:r>
        </a:p>
      </dgm:t>
    </dgm:pt>
    <dgm:pt modelId="{286B120B-D2DC-4746-AAAC-548F98756594}" type="parTrans" cxnId="{78AC6720-5838-4147-869A-3525355A1379}">
      <dgm:prSet/>
      <dgm:spPr/>
      <dgm:t>
        <a:bodyPr/>
        <a:lstStyle/>
        <a:p>
          <a:endParaRPr lang="fr-FR"/>
        </a:p>
      </dgm:t>
    </dgm:pt>
    <dgm:pt modelId="{B6D55095-F176-4AC9-9510-583E752DB955}" type="sibTrans" cxnId="{78AC6720-5838-4147-869A-3525355A1379}">
      <dgm:prSet/>
      <dgm:spPr/>
      <dgm:t>
        <a:bodyPr/>
        <a:lstStyle/>
        <a:p>
          <a:endParaRPr lang="fr-FR"/>
        </a:p>
      </dgm:t>
    </dgm:pt>
    <dgm:pt modelId="{499417CE-3283-4A12-93D0-4A88F82731A9}">
      <dgm:prSet/>
      <dgm:spPr/>
      <dgm:t>
        <a:bodyPr/>
        <a:lstStyle/>
        <a:p>
          <a:r>
            <a:rPr lang="fr-FR" dirty="0"/>
            <a:t>Pertinentes</a:t>
          </a:r>
        </a:p>
      </dgm:t>
    </dgm:pt>
    <dgm:pt modelId="{858F4ABF-7D5E-4B07-8171-A623F39E43DB}" type="parTrans" cxnId="{47550B04-4EB6-43C9-AE23-ABF10A13D846}">
      <dgm:prSet/>
      <dgm:spPr/>
      <dgm:t>
        <a:bodyPr/>
        <a:lstStyle/>
        <a:p>
          <a:endParaRPr lang="fr-FR"/>
        </a:p>
      </dgm:t>
    </dgm:pt>
    <dgm:pt modelId="{B05E7A85-E2D4-4BC2-88E1-B09E188578EC}" type="sibTrans" cxnId="{47550B04-4EB6-43C9-AE23-ABF10A13D846}">
      <dgm:prSet/>
      <dgm:spPr/>
      <dgm:t>
        <a:bodyPr/>
        <a:lstStyle/>
        <a:p>
          <a:endParaRPr lang="fr-FR"/>
        </a:p>
      </dgm:t>
    </dgm:pt>
    <dgm:pt modelId="{B0416411-1235-4B70-806B-46B075903BC1}">
      <dgm:prSet/>
      <dgm:spPr/>
      <dgm:t>
        <a:bodyPr/>
        <a:lstStyle/>
        <a:p>
          <a:r>
            <a:rPr lang="fr-FR" dirty="0"/>
            <a:t>Limitées à ce qui est nécessaire </a:t>
          </a:r>
        </a:p>
      </dgm:t>
    </dgm:pt>
    <dgm:pt modelId="{21D960DA-3814-4B08-B4F9-FC9BFF9F5A15}" type="parTrans" cxnId="{6D253CB5-C81B-4C79-8341-285C5432474F}">
      <dgm:prSet/>
      <dgm:spPr/>
      <dgm:t>
        <a:bodyPr/>
        <a:lstStyle/>
        <a:p>
          <a:endParaRPr lang="fr-FR"/>
        </a:p>
      </dgm:t>
    </dgm:pt>
    <dgm:pt modelId="{DC87668C-E00F-48B5-AC1A-4D9C87086155}" type="sibTrans" cxnId="{6D253CB5-C81B-4C79-8341-285C5432474F}">
      <dgm:prSet/>
      <dgm:spPr/>
      <dgm:t>
        <a:bodyPr/>
        <a:lstStyle/>
        <a:p>
          <a:endParaRPr lang="fr-FR"/>
        </a:p>
      </dgm:t>
    </dgm:pt>
    <dgm:pt modelId="{489B9E98-B37A-480A-8FCE-00E5D2A0D36C}">
      <dgm:prSet/>
      <dgm:spPr/>
      <dgm:t>
        <a:bodyPr/>
        <a:lstStyle/>
        <a:p>
          <a:r>
            <a:rPr lang="fr-FR" dirty="0"/>
            <a:t>Exactes</a:t>
          </a:r>
        </a:p>
      </dgm:t>
    </dgm:pt>
    <dgm:pt modelId="{E73FFF4A-38E3-449C-9FBC-46D838C617BD}" type="parTrans" cxnId="{2EE62C5C-B59B-4910-8FB1-C843D91C26B2}">
      <dgm:prSet/>
      <dgm:spPr/>
      <dgm:t>
        <a:bodyPr/>
        <a:lstStyle/>
        <a:p>
          <a:endParaRPr lang="fr-FR"/>
        </a:p>
      </dgm:t>
    </dgm:pt>
    <dgm:pt modelId="{4A1D8DDE-4562-4200-9707-268E3C21357E}" type="sibTrans" cxnId="{2EE62C5C-B59B-4910-8FB1-C843D91C26B2}">
      <dgm:prSet/>
      <dgm:spPr/>
      <dgm:t>
        <a:bodyPr/>
        <a:lstStyle/>
        <a:p>
          <a:endParaRPr lang="fr-FR"/>
        </a:p>
      </dgm:t>
    </dgm:pt>
    <dgm:pt modelId="{E6A6C1BB-711A-48D7-A4DA-6E58E3406700}">
      <dgm:prSet/>
      <dgm:spPr/>
      <dgm:t>
        <a:bodyPr/>
        <a:lstStyle/>
        <a:p>
          <a:r>
            <a:rPr lang="fr-FR" dirty="0"/>
            <a:t>Tenues à jour</a:t>
          </a:r>
        </a:p>
      </dgm:t>
    </dgm:pt>
    <dgm:pt modelId="{87DD38B2-E964-4C64-852F-169C1A64F807}" type="parTrans" cxnId="{5DFB0752-AE60-43B7-ADEF-CCB1FC32AE73}">
      <dgm:prSet/>
      <dgm:spPr/>
      <dgm:t>
        <a:bodyPr/>
        <a:lstStyle/>
        <a:p>
          <a:endParaRPr lang="fr-FR"/>
        </a:p>
      </dgm:t>
    </dgm:pt>
    <dgm:pt modelId="{FA58B8B6-A982-4563-A4B6-88B6C3CB0B8D}" type="sibTrans" cxnId="{5DFB0752-AE60-43B7-ADEF-CCB1FC32AE73}">
      <dgm:prSet/>
      <dgm:spPr/>
      <dgm:t>
        <a:bodyPr/>
        <a:lstStyle/>
        <a:p>
          <a:endParaRPr lang="fr-FR"/>
        </a:p>
      </dgm:t>
    </dgm:pt>
    <dgm:pt modelId="{CAE5184B-052F-4CAD-855E-E8A86C02276A}" type="pres">
      <dgm:prSet presAssocID="{719275FD-0918-49E7-B505-31903071C3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D80327-B7C7-40BD-9E2B-9616ED078548}" type="pres">
      <dgm:prSet presAssocID="{A975F99D-3985-43A5-B599-E8998B4E9548}" presName="centerShape" presStyleLbl="node0" presStyleIdx="0" presStyleCnt="1"/>
      <dgm:spPr/>
    </dgm:pt>
    <dgm:pt modelId="{E1B47F4F-A79B-4315-AA05-DE0280BD4DCF}" type="pres">
      <dgm:prSet presAssocID="{286B120B-D2DC-4746-AAAC-548F98756594}" presName="parTrans" presStyleLbl="sibTrans2D1" presStyleIdx="0" presStyleCnt="5"/>
      <dgm:spPr/>
    </dgm:pt>
    <dgm:pt modelId="{DA176059-244E-4E92-B5CF-B5C6F3529A63}" type="pres">
      <dgm:prSet presAssocID="{286B120B-D2DC-4746-AAAC-548F98756594}" presName="connectorText" presStyleLbl="sibTrans2D1" presStyleIdx="0" presStyleCnt="5"/>
      <dgm:spPr/>
    </dgm:pt>
    <dgm:pt modelId="{B9F882E7-8596-4487-904D-EFD2BD384A53}" type="pres">
      <dgm:prSet presAssocID="{7850DDB2-BC89-4FD6-9C07-CEE212AF7064}" presName="node" presStyleLbl="node1" presStyleIdx="0" presStyleCnt="5" custRadScaleRad="103066" custRadScaleInc="116">
        <dgm:presLayoutVars>
          <dgm:bulletEnabled val="1"/>
        </dgm:presLayoutVars>
      </dgm:prSet>
      <dgm:spPr/>
    </dgm:pt>
    <dgm:pt modelId="{00126347-F2F2-4F1B-B642-965C774D667C}" type="pres">
      <dgm:prSet presAssocID="{858F4ABF-7D5E-4B07-8171-A623F39E43DB}" presName="parTrans" presStyleLbl="sibTrans2D1" presStyleIdx="1" presStyleCnt="5"/>
      <dgm:spPr/>
    </dgm:pt>
    <dgm:pt modelId="{24F9FD22-8474-491B-8ECC-1209B1897DD5}" type="pres">
      <dgm:prSet presAssocID="{858F4ABF-7D5E-4B07-8171-A623F39E43DB}" presName="connectorText" presStyleLbl="sibTrans2D1" presStyleIdx="1" presStyleCnt="5"/>
      <dgm:spPr/>
    </dgm:pt>
    <dgm:pt modelId="{037152DD-CDAF-4116-93E4-F0E861BF4006}" type="pres">
      <dgm:prSet presAssocID="{499417CE-3283-4A12-93D0-4A88F82731A9}" presName="node" presStyleLbl="node1" presStyleIdx="1" presStyleCnt="5">
        <dgm:presLayoutVars>
          <dgm:bulletEnabled val="1"/>
        </dgm:presLayoutVars>
      </dgm:prSet>
      <dgm:spPr/>
    </dgm:pt>
    <dgm:pt modelId="{5F03185E-83DF-439B-AD7A-371E940D5C3B}" type="pres">
      <dgm:prSet presAssocID="{21D960DA-3814-4B08-B4F9-FC9BFF9F5A15}" presName="parTrans" presStyleLbl="sibTrans2D1" presStyleIdx="2" presStyleCnt="5"/>
      <dgm:spPr/>
    </dgm:pt>
    <dgm:pt modelId="{EFD49BCE-2E93-428F-BFC4-114211E49F00}" type="pres">
      <dgm:prSet presAssocID="{21D960DA-3814-4B08-B4F9-FC9BFF9F5A15}" presName="connectorText" presStyleLbl="sibTrans2D1" presStyleIdx="2" presStyleCnt="5"/>
      <dgm:spPr/>
    </dgm:pt>
    <dgm:pt modelId="{2D74A3FF-0EEC-45D8-B952-1D6776129059}" type="pres">
      <dgm:prSet presAssocID="{B0416411-1235-4B70-806B-46B075903BC1}" presName="node" presStyleLbl="node1" presStyleIdx="2" presStyleCnt="5">
        <dgm:presLayoutVars>
          <dgm:bulletEnabled val="1"/>
        </dgm:presLayoutVars>
      </dgm:prSet>
      <dgm:spPr/>
    </dgm:pt>
    <dgm:pt modelId="{9D8247F5-016D-4E2F-AD0F-7D68F51A2FD8}" type="pres">
      <dgm:prSet presAssocID="{E73FFF4A-38E3-449C-9FBC-46D838C617BD}" presName="parTrans" presStyleLbl="sibTrans2D1" presStyleIdx="3" presStyleCnt="5"/>
      <dgm:spPr/>
    </dgm:pt>
    <dgm:pt modelId="{03C398D4-624E-467F-B2F4-0DFB520DA15F}" type="pres">
      <dgm:prSet presAssocID="{E73FFF4A-38E3-449C-9FBC-46D838C617BD}" presName="connectorText" presStyleLbl="sibTrans2D1" presStyleIdx="3" presStyleCnt="5"/>
      <dgm:spPr/>
    </dgm:pt>
    <dgm:pt modelId="{279220F5-D488-4766-AE9A-2666D25C58F3}" type="pres">
      <dgm:prSet presAssocID="{489B9E98-B37A-480A-8FCE-00E5D2A0D36C}" presName="node" presStyleLbl="node1" presStyleIdx="3" presStyleCnt="5">
        <dgm:presLayoutVars>
          <dgm:bulletEnabled val="1"/>
        </dgm:presLayoutVars>
      </dgm:prSet>
      <dgm:spPr/>
    </dgm:pt>
    <dgm:pt modelId="{7655E629-4A65-4D4C-9994-A8ACD53BF5F1}" type="pres">
      <dgm:prSet presAssocID="{87DD38B2-E964-4C64-852F-169C1A64F807}" presName="parTrans" presStyleLbl="sibTrans2D1" presStyleIdx="4" presStyleCnt="5"/>
      <dgm:spPr/>
    </dgm:pt>
    <dgm:pt modelId="{D3667CD1-501B-4085-9D87-E88C82B5CC61}" type="pres">
      <dgm:prSet presAssocID="{87DD38B2-E964-4C64-852F-169C1A64F807}" presName="connectorText" presStyleLbl="sibTrans2D1" presStyleIdx="4" presStyleCnt="5"/>
      <dgm:spPr/>
    </dgm:pt>
    <dgm:pt modelId="{2703DFDD-55CE-4EF5-A048-2136B9CE786E}" type="pres">
      <dgm:prSet presAssocID="{E6A6C1BB-711A-48D7-A4DA-6E58E3406700}" presName="node" presStyleLbl="node1" presStyleIdx="4" presStyleCnt="5">
        <dgm:presLayoutVars>
          <dgm:bulletEnabled val="1"/>
        </dgm:presLayoutVars>
      </dgm:prSet>
      <dgm:spPr/>
    </dgm:pt>
  </dgm:ptLst>
  <dgm:cxnLst>
    <dgm:cxn modelId="{47550B04-4EB6-43C9-AE23-ABF10A13D846}" srcId="{A975F99D-3985-43A5-B599-E8998B4E9548}" destId="{499417CE-3283-4A12-93D0-4A88F82731A9}" srcOrd="1" destOrd="0" parTransId="{858F4ABF-7D5E-4B07-8171-A623F39E43DB}" sibTransId="{B05E7A85-E2D4-4BC2-88E1-B09E188578EC}"/>
    <dgm:cxn modelId="{7FD4D50C-1709-4AED-A845-039C8FB6B4FF}" type="presOf" srcId="{87DD38B2-E964-4C64-852F-169C1A64F807}" destId="{D3667CD1-501B-4085-9D87-E88C82B5CC61}" srcOrd="1" destOrd="0" presId="urn:microsoft.com/office/officeart/2005/8/layout/radial5"/>
    <dgm:cxn modelId="{58EE6812-8027-404F-AAFA-C5E19A5F3CF8}" type="presOf" srcId="{7850DDB2-BC89-4FD6-9C07-CEE212AF7064}" destId="{B9F882E7-8596-4487-904D-EFD2BD384A53}" srcOrd="0" destOrd="0" presId="urn:microsoft.com/office/officeart/2005/8/layout/radial5"/>
    <dgm:cxn modelId="{78AC6720-5838-4147-869A-3525355A1379}" srcId="{A975F99D-3985-43A5-B599-E8998B4E9548}" destId="{7850DDB2-BC89-4FD6-9C07-CEE212AF7064}" srcOrd="0" destOrd="0" parTransId="{286B120B-D2DC-4746-AAAC-548F98756594}" sibTransId="{B6D55095-F176-4AC9-9510-583E752DB955}"/>
    <dgm:cxn modelId="{F8058C25-6E19-4618-B2A4-B7502734181A}" type="presOf" srcId="{E6A6C1BB-711A-48D7-A4DA-6E58E3406700}" destId="{2703DFDD-55CE-4EF5-A048-2136B9CE786E}" srcOrd="0" destOrd="0" presId="urn:microsoft.com/office/officeart/2005/8/layout/radial5"/>
    <dgm:cxn modelId="{2DBA1431-E587-4871-9550-54AC3B318698}" type="presOf" srcId="{B0416411-1235-4B70-806B-46B075903BC1}" destId="{2D74A3FF-0EEC-45D8-B952-1D6776129059}" srcOrd="0" destOrd="0" presId="urn:microsoft.com/office/officeart/2005/8/layout/radial5"/>
    <dgm:cxn modelId="{2EE62C5C-B59B-4910-8FB1-C843D91C26B2}" srcId="{A975F99D-3985-43A5-B599-E8998B4E9548}" destId="{489B9E98-B37A-480A-8FCE-00E5D2A0D36C}" srcOrd="3" destOrd="0" parTransId="{E73FFF4A-38E3-449C-9FBC-46D838C617BD}" sibTransId="{4A1D8DDE-4562-4200-9707-268E3C21357E}"/>
    <dgm:cxn modelId="{83218C44-DC35-4116-B8B9-D4B9CEA70A09}" type="presOf" srcId="{21D960DA-3814-4B08-B4F9-FC9BFF9F5A15}" destId="{EFD49BCE-2E93-428F-BFC4-114211E49F00}" srcOrd="1" destOrd="0" presId="urn:microsoft.com/office/officeart/2005/8/layout/radial5"/>
    <dgm:cxn modelId="{136D6445-6B23-45DF-A805-5424B06B59C5}" type="presOf" srcId="{A975F99D-3985-43A5-B599-E8998B4E9548}" destId="{7FD80327-B7C7-40BD-9E2B-9616ED078548}" srcOrd="0" destOrd="0" presId="urn:microsoft.com/office/officeart/2005/8/layout/radial5"/>
    <dgm:cxn modelId="{BDD6D06C-9F23-4D7B-9E32-A554E76EA9AF}" type="presOf" srcId="{489B9E98-B37A-480A-8FCE-00E5D2A0D36C}" destId="{279220F5-D488-4766-AE9A-2666D25C58F3}" srcOrd="0" destOrd="0" presId="urn:microsoft.com/office/officeart/2005/8/layout/radial5"/>
    <dgm:cxn modelId="{A5322751-D64E-474F-B799-EEE23F976DE9}" type="presOf" srcId="{21D960DA-3814-4B08-B4F9-FC9BFF9F5A15}" destId="{5F03185E-83DF-439B-AD7A-371E940D5C3B}" srcOrd="0" destOrd="0" presId="urn:microsoft.com/office/officeart/2005/8/layout/radial5"/>
    <dgm:cxn modelId="{5DFB0752-AE60-43B7-ADEF-CCB1FC32AE73}" srcId="{A975F99D-3985-43A5-B599-E8998B4E9548}" destId="{E6A6C1BB-711A-48D7-A4DA-6E58E3406700}" srcOrd="4" destOrd="0" parTransId="{87DD38B2-E964-4C64-852F-169C1A64F807}" sibTransId="{FA58B8B6-A982-4563-A4B6-88B6C3CB0B8D}"/>
    <dgm:cxn modelId="{130C5F55-8F10-4F11-9632-DD9881EC553C}" srcId="{719275FD-0918-49E7-B505-31903071C325}" destId="{A975F99D-3985-43A5-B599-E8998B4E9548}" srcOrd="0" destOrd="0" parTransId="{3A59A45B-550E-4404-BC12-9AEF732EE919}" sibTransId="{E92E8737-ECD9-4E38-B5A0-ACAE3C04C543}"/>
    <dgm:cxn modelId="{2B6AB67D-F260-4401-B9AD-1ABF94198583}" type="presOf" srcId="{286B120B-D2DC-4746-AAAC-548F98756594}" destId="{DA176059-244E-4E92-B5CF-B5C6F3529A63}" srcOrd="1" destOrd="0" presId="urn:microsoft.com/office/officeart/2005/8/layout/radial5"/>
    <dgm:cxn modelId="{AB48AF81-20D9-4FA6-A109-9D324EF5E73B}" type="presOf" srcId="{858F4ABF-7D5E-4B07-8171-A623F39E43DB}" destId="{00126347-F2F2-4F1B-B642-965C774D667C}" srcOrd="0" destOrd="0" presId="urn:microsoft.com/office/officeart/2005/8/layout/radial5"/>
    <dgm:cxn modelId="{B4E70FB1-166F-4A89-B037-05EAC52B45A6}" type="presOf" srcId="{286B120B-D2DC-4746-AAAC-548F98756594}" destId="{E1B47F4F-A79B-4315-AA05-DE0280BD4DCF}" srcOrd="0" destOrd="0" presId="urn:microsoft.com/office/officeart/2005/8/layout/radial5"/>
    <dgm:cxn modelId="{6D253CB5-C81B-4C79-8341-285C5432474F}" srcId="{A975F99D-3985-43A5-B599-E8998B4E9548}" destId="{B0416411-1235-4B70-806B-46B075903BC1}" srcOrd="2" destOrd="0" parTransId="{21D960DA-3814-4B08-B4F9-FC9BFF9F5A15}" sibTransId="{DC87668C-E00F-48B5-AC1A-4D9C87086155}"/>
    <dgm:cxn modelId="{9A0A79C8-9AEE-4B07-AB41-C184D7D9517E}" type="presOf" srcId="{499417CE-3283-4A12-93D0-4A88F82731A9}" destId="{037152DD-CDAF-4116-93E4-F0E861BF4006}" srcOrd="0" destOrd="0" presId="urn:microsoft.com/office/officeart/2005/8/layout/radial5"/>
    <dgm:cxn modelId="{6A0798C8-2248-410A-AD0A-232CA72459CD}" type="presOf" srcId="{87DD38B2-E964-4C64-852F-169C1A64F807}" destId="{7655E629-4A65-4D4C-9994-A8ACD53BF5F1}" srcOrd="0" destOrd="0" presId="urn:microsoft.com/office/officeart/2005/8/layout/radial5"/>
    <dgm:cxn modelId="{A55BEFCD-B2A2-4D20-B8BF-A595271FA8CC}" type="presOf" srcId="{E73FFF4A-38E3-449C-9FBC-46D838C617BD}" destId="{9D8247F5-016D-4E2F-AD0F-7D68F51A2FD8}" srcOrd="0" destOrd="0" presId="urn:microsoft.com/office/officeart/2005/8/layout/radial5"/>
    <dgm:cxn modelId="{6579EADE-17FD-471A-9321-37EA2DE4C7D4}" type="presOf" srcId="{719275FD-0918-49E7-B505-31903071C325}" destId="{CAE5184B-052F-4CAD-855E-E8A86C02276A}" srcOrd="0" destOrd="0" presId="urn:microsoft.com/office/officeart/2005/8/layout/radial5"/>
    <dgm:cxn modelId="{F66B8BE3-E3B1-44D2-85A8-E934950B2275}" type="presOf" srcId="{E73FFF4A-38E3-449C-9FBC-46D838C617BD}" destId="{03C398D4-624E-467F-B2F4-0DFB520DA15F}" srcOrd="1" destOrd="0" presId="urn:microsoft.com/office/officeart/2005/8/layout/radial5"/>
    <dgm:cxn modelId="{5B1132E7-822A-4307-84D2-A6C7DC53E6B6}" type="presOf" srcId="{858F4ABF-7D5E-4B07-8171-A623F39E43DB}" destId="{24F9FD22-8474-491B-8ECC-1209B1897DD5}" srcOrd="1" destOrd="0" presId="urn:microsoft.com/office/officeart/2005/8/layout/radial5"/>
    <dgm:cxn modelId="{EF0E2C44-03BF-4709-8696-ADF8856B1BBA}" type="presParOf" srcId="{CAE5184B-052F-4CAD-855E-E8A86C02276A}" destId="{7FD80327-B7C7-40BD-9E2B-9616ED078548}" srcOrd="0" destOrd="0" presId="urn:microsoft.com/office/officeart/2005/8/layout/radial5"/>
    <dgm:cxn modelId="{E1CEAE22-A4E7-4D44-BB9E-7C9E6A3DEA21}" type="presParOf" srcId="{CAE5184B-052F-4CAD-855E-E8A86C02276A}" destId="{E1B47F4F-A79B-4315-AA05-DE0280BD4DCF}" srcOrd="1" destOrd="0" presId="urn:microsoft.com/office/officeart/2005/8/layout/radial5"/>
    <dgm:cxn modelId="{8AE17310-24BB-4AAF-837D-77553A0B7424}" type="presParOf" srcId="{E1B47F4F-A79B-4315-AA05-DE0280BD4DCF}" destId="{DA176059-244E-4E92-B5CF-B5C6F3529A63}" srcOrd="0" destOrd="0" presId="urn:microsoft.com/office/officeart/2005/8/layout/radial5"/>
    <dgm:cxn modelId="{14EC8E70-D97E-44D3-8E84-26CE88DC2F4B}" type="presParOf" srcId="{CAE5184B-052F-4CAD-855E-E8A86C02276A}" destId="{B9F882E7-8596-4487-904D-EFD2BD384A53}" srcOrd="2" destOrd="0" presId="urn:microsoft.com/office/officeart/2005/8/layout/radial5"/>
    <dgm:cxn modelId="{B3EBD2A9-13AA-4028-8676-B4D431CB34E5}" type="presParOf" srcId="{CAE5184B-052F-4CAD-855E-E8A86C02276A}" destId="{00126347-F2F2-4F1B-B642-965C774D667C}" srcOrd="3" destOrd="0" presId="urn:microsoft.com/office/officeart/2005/8/layout/radial5"/>
    <dgm:cxn modelId="{FFBE5D78-F04B-4C5C-8E39-A1D79EA97BBD}" type="presParOf" srcId="{00126347-F2F2-4F1B-B642-965C774D667C}" destId="{24F9FD22-8474-491B-8ECC-1209B1897DD5}" srcOrd="0" destOrd="0" presId="urn:microsoft.com/office/officeart/2005/8/layout/radial5"/>
    <dgm:cxn modelId="{A696176D-35EE-40FA-BA5F-BB0813A9D202}" type="presParOf" srcId="{CAE5184B-052F-4CAD-855E-E8A86C02276A}" destId="{037152DD-CDAF-4116-93E4-F0E861BF4006}" srcOrd="4" destOrd="0" presId="urn:microsoft.com/office/officeart/2005/8/layout/radial5"/>
    <dgm:cxn modelId="{9585B4EF-89AC-41EB-89E4-D75CB2BF5369}" type="presParOf" srcId="{CAE5184B-052F-4CAD-855E-E8A86C02276A}" destId="{5F03185E-83DF-439B-AD7A-371E940D5C3B}" srcOrd="5" destOrd="0" presId="urn:microsoft.com/office/officeart/2005/8/layout/radial5"/>
    <dgm:cxn modelId="{F4028417-96E2-4FD4-AF56-1DAAC35FB463}" type="presParOf" srcId="{5F03185E-83DF-439B-AD7A-371E940D5C3B}" destId="{EFD49BCE-2E93-428F-BFC4-114211E49F00}" srcOrd="0" destOrd="0" presId="urn:microsoft.com/office/officeart/2005/8/layout/radial5"/>
    <dgm:cxn modelId="{F0FCF847-6665-49EE-9CCC-3A782353C3BC}" type="presParOf" srcId="{CAE5184B-052F-4CAD-855E-E8A86C02276A}" destId="{2D74A3FF-0EEC-45D8-B952-1D6776129059}" srcOrd="6" destOrd="0" presId="urn:microsoft.com/office/officeart/2005/8/layout/radial5"/>
    <dgm:cxn modelId="{9B103DE6-93FD-4DF5-B715-F19A2E6A8385}" type="presParOf" srcId="{CAE5184B-052F-4CAD-855E-E8A86C02276A}" destId="{9D8247F5-016D-4E2F-AD0F-7D68F51A2FD8}" srcOrd="7" destOrd="0" presId="urn:microsoft.com/office/officeart/2005/8/layout/radial5"/>
    <dgm:cxn modelId="{613A6E93-9147-4F63-A21A-B33A5B6AB9B1}" type="presParOf" srcId="{9D8247F5-016D-4E2F-AD0F-7D68F51A2FD8}" destId="{03C398D4-624E-467F-B2F4-0DFB520DA15F}" srcOrd="0" destOrd="0" presId="urn:microsoft.com/office/officeart/2005/8/layout/radial5"/>
    <dgm:cxn modelId="{9E559353-40C6-4068-BBFB-12FD10CCD76E}" type="presParOf" srcId="{CAE5184B-052F-4CAD-855E-E8A86C02276A}" destId="{279220F5-D488-4766-AE9A-2666D25C58F3}" srcOrd="8" destOrd="0" presId="urn:microsoft.com/office/officeart/2005/8/layout/radial5"/>
    <dgm:cxn modelId="{90C0E59F-3E07-43D6-AEBF-BF0B4421768A}" type="presParOf" srcId="{CAE5184B-052F-4CAD-855E-E8A86C02276A}" destId="{7655E629-4A65-4D4C-9994-A8ACD53BF5F1}" srcOrd="9" destOrd="0" presId="urn:microsoft.com/office/officeart/2005/8/layout/radial5"/>
    <dgm:cxn modelId="{3D2812F6-1A46-4168-AE86-F48111AAA3E7}" type="presParOf" srcId="{7655E629-4A65-4D4C-9994-A8ACD53BF5F1}" destId="{D3667CD1-501B-4085-9D87-E88C82B5CC61}" srcOrd="0" destOrd="0" presId="urn:microsoft.com/office/officeart/2005/8/layout/radial5"/>
    <dgm:cxn modelId="{C383A2E0-D238-425F-8918-D4D02932AD37}" type="presParOf" srcId="{CAE5184B-052F-4CAD-855E-E8A86C02276A}" destId="{2703DFDD-55CE-4EF5-A048-2136B9CE786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742EE3-BCBF-4313-91FA-2FCFFC3404E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C70ED6A-6142-4841-83DE-F2E743C32EC4}">
      <dgm:prSet phldrT="[Texte]"/>
      <dgm:spPr/>
      <dgm:t>
        <a:bodyPr/>
        <a:lstStyle/>
        <a:p>
          <a:r>
            <a:rPr lang="fr-FR"/>
            <a:t>Base active</a:t>
          </a:r>
        </a:p>
      </dgm:t>
    </dgm:pt>
    <dgm:pt modelId="{8314721C-03F3-47AF-B893-E9EB3AB1F1BB}" type="parTrans" cxnId="{33CE2056-77F3-4498-93BA-C0C3ADEC7D50}">
      <dgm:prSet/>
      <dgm:spPr/>
      <dgm:t>
        <a:bodyPr/>
        <a:lstStyle/>
        <a:p>
          <a:endParaRPr lang="fr-FR"/>
        </a:p>
      </dgm:t>
    </dgm:pt>
    <dgm:pt modelId="{E613CA07-254A-4FFA-B050-62DD612436C2}" type="sibTrans" cxnId="{33CE2056-77F3-4498-93BA-C0C3ADEC7D50}">
      <dgm:prSet/>
      <dgm:spPr/>
      <dgm:t>
        <a:bodyPr/>
        <a:lstStyle/>
        <a:p>
          <a:endParaRPr lang="fr-FR"/>
        </a:p>
      </dgm:t>
    </dgm:pt>
    <dgm:pt modelId="{4EDC1094-A502-4D68-98AA-248827091555}">
      <dgm:prSet phldrT="[Texte]" custT="1"/>
      <dgm:spPr/>
      <dgm:t>
        <a:bodyPr/>
        <a:lstStyle/>
        <a:p>
          <a:endParaRPr lang="fr-FR" sz="900" dirty="0"/>
        </a:p>
        <a:p>
          <a:r>
            <a:rPr lang="fr-FR" sz="1600" dirty="0"/>
            <a:t>Conserver les données sous une forme permettant l’identification des personnes concernées pendant une </a:t>
          </a:r>
          <a:r>
            <a:rPr lang="fr-FR" sz="1600" b="1" dirty="0"/>
            <a:t>durée n’excédant pas celle nécessaire au regard des finalités</a:t>
          </a:r>
          <a:r>
            <a:rPr lang="fr-FR" sz="1600" dirty="0"/>
            <a:t> pour lesquelles elles sont traitées.</a:t>
          </a:r>
        </a:p>
        <a:p>
          <a:r>
            <a:rPr lang="fr-FR" sz="1600" dirty="0"/>
            <a:t>Satisfaire aux exigences des différentes règlementations</a:t>
          </a:r>
        </a:p>
      </dgm:t>
    </dgm:pt>
    <dgm:pt modelId="{949E3DD7-9625-4602-B6D7-B6EB5DC9CA37}" type="parTrans" cxnId="{F1CBFF12-FD6B-4121-89F0-7FA98AAD2745}">
      <dgm:prSet/>
      <dgm:spPr/>
      <dgm:t>
        <a:bodyPr/>
        <a:lstStyle/>
        <a:p>
          <a:endParaRPr lang="fr-FR"/>
        </a:p>
      </dgm:t>
    </dgm:pt>
    <dgm:pt modelId="{2E788679-51C5-49E9-AA85-B3E81C3D550F}" type="sibTrans" cxnId="{F1CBFF12-FD6B-4121-89F0-7FA98AAD2745}">
      <dgm:prSet/>
      <dgm:spPr/>
      <dgm:t>
        <a:bodyPr/>
        <a:lstStyle/>
        <a:p>
          <a:endParaRPr lang="fr-FR"/>
        </a:p>
      </dgm:t>
    </dgm:pt>
    <dgm:pt modelId="{F570C7C3-B74C-43E0-98B9-22B67AB8B3A7}">
      <dgm:prSet phldrT="[Texte]"/>
      <dgm:spPr/>
      <dgm:t>
        <a:bodyPr/>
        <a:lstStyle/>
        <a:p>
          <a:r>
            <a:rPr lang="fr-FR"/>
            <a:t>Archivage intermédiaire</a:t>
          </a:r>
        </a:p>
      </dgm:t>
    </dgm:pt>
    <dgm:pt modelId="{A04F427C-AD29-4651-A4EF-92E43D8875D1}" type="parTrans" cxnId="{CEBBB29A-D5B0-4E94-9968-3F533678038D}">
      <dgm:prSet/>
      <dgm:spPr/>
      <dgm:t>
        <a:bodyPr/>
        <a:lstStyle/>
        <a:p>
          <a:endParaRPr lang="fr-FR"/>
        </a:p>
      </dgm:t>
    </dgm:pt>
    <dgm:pt modelId="{EB53B4AA-C916-4F21-8840-0F0A5D9ECAD5}" type="sibTrans" cxnId="{CEBBB29A-D5B0-4E94-9968-3F533678038D}">
      <dgm:prSet/>
      <dgm:spPr/>
      <dgm:t>
        <a:bodyPr/>
        <a:lstStyle/>
        <a:p>
          <a:endParaRPr lang="fr-FR"/>
        </a:p>
      </dgm:t>
    </dgm:pt>
    <dgm:pt modelId="{01B5A7B2-8461-4367-A135-09A28D046E57}">
      <dgm:prSet phldrT="[Texte]" custT="1"/>
      <dgm:spPr/>
      <dgm:t>
        <a:bodyPr/>
        <a:lstStyle/>
        <a:p>
          <a:endParaRPr lang="fr-FR" sz="1050" dirty="0"/>
        </a:p>
        <a:p>
          <a:r>
            <a:rPr lang="fr-FR" sz="1600" dirty="0"/>
            <a:t>Conserver uniquement les données qui présentent encore un </a:t>
          </a:r>
          <a:r>
            <a:rPr lang="fr-FR" sz="1600" b="0" dirty="0"/>
            <a:t>intérêt administratif du fait de certaines </a:t>
          </a:r>
          <a:r>
            <a:rPr lang="fr-FR" sz="1600" b="1" dirty="0"/>
            <a:t>obligations contractuelles ou légales</a:t>
          </a:r>
        </a:p>
        <a:p>
          <a:r>
            <a:rPr lang="fr-FR" sz="1600" dirty="0"/>
            <a:t>(ex. preuve dans le cadre d’un litige)</a:t>
          </a:r>
        </a:p>
      </dgm:t>
    </dgm:pt>
    <dgm:pt modelId="{85D576A0-C5AB-4BF3-ADD2-7A6C3F912B9A}" type="parTrans" cxnId="{E9F1C974-9312-478C-8908-9FD7B4E31356}">
      <dgm:prSet/>
      <dgm:spPr/>
      <dgm:t>
        <a:bodyPr/>
        <a:lstStyle/>
        <a:p>
          <a:endParaRPr lang="fr-FR"/>
        </a:p>
      </dgm:t>
    </dgm:pt>
    <dgm:pt modelId="{4F7B7ECC-405E-49A9-93F8-D795C2D70BA0}" type="sibTrans" cxnId="{E9F1C974-9312-478C-8908-9FD7B4E31356}">
      <dgm:prSet/>
      <dgm:spPr/>
      <dgm:t>
        <a:bodyPr/>
        <a:lstStyle/>
        <a:p>
          <a:endParaRPr lang="fr-FR"/>
        </a:p>
      </dgm:t>
    </dgm:pt>
    <dgm:pt modelId="{1217CB23-4859-4E17-A0D8-4FA63B3287AE}">
      <dgm:prSet phldrT="[Texte]"/>
      <dgm:spPr/>
      <dgm:t>
        <a:bodyPr/>
        <a:lstStyle/>
        <a:p>
          <a:r>
            <a:rPr lang="fr-FR"/>
            <a:t>Archivage définitif</a:t>
          </a:r>
        </a:p>
      </dgm:t>
    </dgm:pt>
    <dgm:pt modelId="{2477C7ED-F693-443E-8278-1E0A5998D2E5}" type="parTrans" cxnId="{7731399E-0405-475B-B76A-2C9F1D895DBB}">
      <dgm:prSet/>
      <dgm:spPr/>
      <dgm:t>
        <a:bodyPr/>
        <a:lstStyle/>
        <a:p>
          <a:endParaRPr lang="fr-FR"/>
        </a:p>
      </dgm:t>
    </dgm:pt>
    <dgm:pt modelId="{58FE1A63-FE4E-4E5B-91D8-79900BBC0A89}" type="sibTrans" cxnId="{7731399E-0405-475B-B76A-2C9F1D895DBB}">
      <dgm:prSet/>
      <dgm:spPr/>
      <dgm:t>
        <a:bodyPr/>
        <a:lstStyle/>
        <a:p>
          <a:endParaRPr lang="fr-FR"/>
        </a:p>
      </dgm:t>
    </dgm:pt>
    <dgm:pt modelId="{B75D0E04-F7DD-4D1D-A828-BAB1B52BFC83}">
      <dgm:prSet phldrT="[Texte]" custT="1"/>
      <dgm:spPr/>
      <dgm:t>
        <a:bodyPr/>
        <a:lstStyle/>
        <a:p>
          <a:pPr>
            <a:buNone/>
          </a:pPr>
          <a:endParaRPr lang="fr-FR" sz="1500" dirty="0"/>
        </a:p>
        <a:p>
          <a:pPr>
            <a:buNone/>
          </a:pPr>
          <a:r>
            <a:rPr lang="fr-FR" sz="1600" dirty="0"/>
            <a:t>Archiver définitivement les données exclusivement :</a:t>
          </a:r>
        </a:p>
      </dgm:t>
    </dgm:pt>
    <dgm:pt modelId="{CC73FC92-94F4-4D2A-BA24-654F40D6D071}" type="parTrans" cxnId="{611F0336-1F95-4A0B-B6C1-E956D46F8006}">
      <dgm:prSet/>
      <dgm:spPr/>
      <dgm:t>
        <a:bodyPr/>
        <a:lstStyle/>
        <a:p>
          <a:endParaRPr lang="fr-FR"/>
        </a:p>
      </dgm:t>
    </dgm:pt>
    <dgm:pt modelId="{4179490D-A5A3-4204-B9E2-ED3F5E917C42}" type="sibTrans" cxnId="{611F0336-1F95-4A0B-B6C1-E956D46F8006}">
      <dgm:prSet/>
      <dgm:spPr/>
      <dgm:t>
        <a:bodyPr/>
        <a:lstStyle/>
        <a:p>
          <a:endParaRPr lang="fr-FR"/>
        </a:p>
      </dgm:t>
    </dgm:pt>
    <dgm:pt modelId="{A017C550-E6D9-48BD-83FF-739540D90B8E}">
      <dgm:prSet/>
      <dgm:spPr/>
      <dgm:t>
        <a:bodyPr/>
        <a:lstStyle/>
        <a:p>
          <a:endParaRPr lang="fr-FR" sz="1400" dirty="0"/>
        </a:p>
      </dgm:t>
    </dgm:pt>
    <dgm:pt modelId="{595B93D2-07DD-4821-B797-267BC1E666FA}" type="parTrans" cxnId="{15A760B9-F2FB-4D84-B5ED-33AD71337C32}">
      <dgm:prSet/>
      <dgm:spPr/>
      <dgm:t>
        <a:bodyPr/>
        <a:lstStyle/>
        <a:p>
          <a:endParaRPr lang="fr-FR"/>
        </a:p>
      </dgm:t>
    </dgm:pt>
    <dgm:pt modelId="{8DBF3F5E-C66F-49A2-A258-5F98A00704C9}" type="sibTrans" cxnId="{15A760B9-F2FB-4D84-B5ED-33AD71337C32}">
      <dgm:prSet/>
      <dgm:spPr/>
      <dgm:t>
        <a:bodyPr/>
        <a:lstStyle/>
        <a:p>
          <a:endParaRPr lang="fr-FR"/>
        </a:p>
      </dgm:t>
    </dgm:pt>
    <dgm:pt modelId="{968EA1CC-0627-4F39-89A5-FB3264F8D7F4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600" dirty="0">
              <a:sym typeface="Wingdings" panose="05000000000000000000" pitchFamily="2" charset="2"/>
            </a:rPr>
            <a:t></a:t>
          </a:r>
          <a:r>
            <a:rPr lang="fr-FR" sz="1600" dirty="0"/>
            <a:t> à des </a:t>
          </a:r>
          <a:r>
            <a:rPr lang="fr-FR" sz="1600" b="0" dirty="0"/>
            <a:t>fins </a:t>
          </a:r>
          <a:r>
            <a:rPr lang="fr-FR" sz="1600" b="1" dirty="0"/>
            <a:t>archivistiques</a:t>
          </a:r>
          <a:r>
            <a:rPr lang="fr-FR" sz="1600" b="0" dirty="0"/>
            <a:t> dans l’intérêt public</a:t>
          </a:r>
        </a:p>
      </dgm:t>
    </dgm:pt>
    <dgm:pt modelId="{A7E029B9-04CE-4802-8A59-1F85F5D09982}" type="parTrans" cxnId="{3E689DFC-28D9-4849-986B-9E4F03670FE9}">
      <dgm:prSet/>
      <dgm:spPr/>
      <dgm:t>
        <a:bodyPr/>
        <a:lstStyle/>
        <a:p>
          <a:endParaRPr lang="fr-FR"/>
        </a:p>
      </dgm:t>
    </dgm:pt>
    <dgm:pt modelId="{26B43D56-5BB0-46E0-94A7-237178C3CADF}" type="sibTrans" cxnId="{3E689DFC-28D9-4849-986B-9E4F03670FE9}">
      <dgm:prSet/>
      <dgm:spPr/>
      <dgm:t>
        <a:bodyPr/>
        <a:lstStyle/>
        <a:p>
          <a:endParaRPr lang="fr-FR"/>
        </a:p>
      </dgm:t>
    </dgm:pt>
    <dgm:pt modelId="{6BE6E790-959E-43D3-8EC0-7711BD195F3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600" dirty="0">
              <a:sym typeface="Wingdings" panose="05000000000000000000" pitchFamily="2" charset="2"/>
            </a:rPr>
            <a:t></a:t>
          </a:r>
          <a:r>
            <a:rPr lang="fr-FR" sz="1600" dirty="0"/>
            <a:t> à des fins de </a:t>
          </a:r>
          <a:r>
            <a:rPr lang="fr-FR" sz="1600" b="1" dirty="0"/>
            <a:t>recherche</a:t>
          </a:r>
          <a:r>
            <a:rPr lang="fr-FR" sz="1600" dirty="0"/>
            <a:t> scientifique ou historique</a:t>
          </a:r>
        </a:p>
      </dgm:t>
    </dgm:pt>
    <dgm:pt modelId="{92F6D176-61A1-4545-9E94-0AA30E25DB72}" type="parTrans" cxnId="{B2EE2F13-EDA5-44A0-A5CF-52D0EDB4EDBC}">
      <dgm:prSet/>
      <dgm:spPr/>
      <dgm:t>
        <a:bodyPr/>
        <a:lstStyle/>
        <a:p>
          <a:endParaRPr lang="fr-FR"/>
        </a:p>
      </dgm:t>
    </dgm:pt>
    <dgm:pt modelId="{5D098604-14CC-4C84-A3C7-AAACB6DE17A8}" type="sibTrans" cxnId="{B2EE2F13-EDA5-44A0-A5CF-52D0EDB4EDBC}">
      <dgm:prSet/>
      <dgm:spPr/>
      <dgm:t>
        <a:bodyPr/>
        <a:lstStyle/>
        <a:p>
          <a:endParaRPr lang="fr-FR"/>
        </a:p>
      </dgm:t>
    </dgm:pt>
    <dgm:pt modelId="{7B6EF7B0-9BED-4E6B-A3DA-63AC53E308B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600" dirty="0">
              <a:sym typeface="Wingdings" panose="05000000000000000000" pitchFamily="2" charset="2"/>
            </a:rPr>
            <a:t></a:t>
          </a:r>
          <a:r>
            <a:rPr lang="fr-FR" sz="1600" dirty="0"/>
            <a:t> à des fins </a:t>
          </a:r>
          <a:r>
            <a:rPr lang="fr-FR" sz="1600" b="1" dirty="0"/>
            <a:t>statistiques</a:t>
          </a:r>
          <a:r>
            <a:rPr lang="fr-FR" sz="1600" dirty="0"/>
            <a:t>.</a:t>
          </a:r>
        </a:p>
      </dgm:t>
    </dgm:pt>
    <dgm:pt modelId="{D23A2FA4-C629-4692-9440-00B3BE6451EB}" type="parTrans" cxnId="{AA3A7A5B-D401-431E-9D4A-B1A740EEECC0}">
      <dgm:prSet/>
      <dgm:spPr/>
      <dgm:t>
        <a:bodyPr/>
        <a:lstStyle/>
        <a:p>
          <a:endParaRPr lang="fr-FR"/>
        </a:p>
      </dgm:t>
    </dgm:pt>
    <dgm:pt modelId="{CBB9C6EB-A43E-4764-BEC9-805098B01ED2}" type="sibTrans" cxnId="{AA3A7A5B-D401-431E-9D4A-B1A740EEECC0}">
      <dgm:prSet/>
      <dgm:spPr/>
      <dgm:t>
        <a:bodyPr/>
        <a:lstStyle/>
        <a:p>
          <a:endParaRPr lang="fr-FR"/>
        </a:p>
      </dgm:t>
    </dgm:pt>
    <dgm:pt modelId="{44E554E1-4B74-48A2-9F74-45BC880AF026}">
      <dgm:prSet/>
      <dgm:spPr/>
      <dgm:t>
        <a:bodyPr/>
        <a:lstStyle/>
        <a:p>
          <a:pPr>
            <a:buNone/>
          </a:pPr>
          <a:endParaRPr lang="fr-FR" sz="1500" dirty="0"/>
        </a:p>
      </dgm:t>
    </dgm:pt>
    <dgm:pt modelId="{990DBAE5-8F48-472D-AA59-DD9FC6436A08}" type="parTrans" cxnId="{FE11ACC1-D3B1-4592-88E6-71414263F5D3}">
      <dgm:prSet/>
      <dgm:spPr/>
      <dgm:t>
        <a:bodyPr/>
        <a:lstStyle/>
        <a:p>
          <a:endParaRPr lang="fr-FR"/>
        </a:p>
      </dgm:t>
    </dgm:pt>
    <dgm:pt modelId="{819B0EDF-C76C-4E11-AD60-11AEB845FD8A}" type="sibTrans" cxnId="{FE11ACC1-D3B1-4592-88E6-71414263F5D3}">
      <dgm:prSet/>
      <dgm:spPr/>
      <dgm:t>
        <a:bodyPr/>
        <a:lstStyle/>
        <a:p>
          <a:endParaRPr lang="fr-FR"/>
        </a:p>
      </dgm:t>
    </dgm:pt>
    <dgm:pt modelId="{EF3FB56F-A281-471B-A200-58EC641D409D}" type="pres">
      <dgm:prSet presAssocID="{81742EE3-BCBF-4313-91FA-2FCFFC3404E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5465521-6A3E-4ECA-B653-208307BF0AD5}" type="pres">
      <dgm:prSet presAssocID="{1C70ED6A-6142-4841-83DE-F2E743C32EC4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9A661E93-EA58-469F-9B2E-3789AAD3DD2A}" type="pres">
      <dgm:prSet presAssocID="{1C70ED6A-6142-4841-83DE-F2E743C32EC4}" presName="childText1" presStyleLbl="solidAlignAcc1" presStyleIdx="0" presStyleCnt="3" custScaleY="112490" custLinFactNeighborX="1026">
        <dgm:presLayoutVars>
          <dgm:chMax val="0"/>
          <dgm:chPref val="0"/>
          <dgm:bulletEnabled val="1"/>
        </dgm:presLayoutVars>
      </dgm:prSet>
      <dgm:spPr/>
    </dgm:pt>
    <dgm:pt modelId="{EA3D9FA0-D07F-4D8D-99D0-4780F6B317C9}" type="pres">
      <dgm:prSet presAssocID="{F570C7C3-B74C-43E0-98B9-22B67AB8B3A7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7A8EDF60-EA0B-4758-91B6-20508390694B}" type="pres">
      <dgm:prSet presAssocID="{F570C7C3-B74C-43E0-98B9-22B67AB8B3A7}" presName="childText2" presStyleLbl="solidAlignAcc1" presStyleIdx="1" presStyleCnt="3" custScaleY="99663" custLinFactNeighborX="1214" custLinFactNeighborY="-4882">
        <dgm:presLayoutVars>
          <dgm:chMax val="0"/>
          <dgm:chPref val="0"/>
          <dgm:bulletEnabled val="1"/>
        </dgm:presLayoutVars>
      </dgm:prSet>
      <dgm:spPr/>
    </dgm:pt>
    <dgm:pt modelId="{8EEDCEA7-02A2-46C8-B9CF-ADC936311BAF}" type="pres">
      <dgm:prSet presAssocID="{1217CB23-4859-4E17-A0D8-4FA63B3287A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EF90C929-036D-4583-BB2C-2530D2950D80}" type="pres">
      <dgm:prSet presAssocID="{1217CB23-4859-4E17-A0D8-4FA63B3287AE}" presName="childText3" presStyleLbl="solidAlignAcc1" presStyleIdx="2" presStyleCnt="3" custScaleY="90534" custLinFactNeighborX="1325" custLinFactNeighborY="-6860">
        <dgm:presLayoutVars>
          <dgm:chMax val="0"/>
          <dgm:chPref val="0"/>
          <dgm:bulletEnabled val="1"/>
        </dgm:presLayoutVars>
      </dgm:prSet>
      <dgm:spPr/>
    </dgm:pt>
  </dgm:ptLst>
  <dgm:cxnLst>
    <dgm:cxn modelId="{F1CBFF12-FD6B-4121-89F0-7FA98AAD2745}" srcId="{1C70ED6A-6142-4841-83DE-F2E743C32EC4}" destId="{4EDC1094-A502-4D68-98AA-248827091555}" srcOrd="0" destOrd="0" parTransId="{949E3DD7-9625-4602-B6D7-B6EB5DC9CA37}" sibTransId="{2E788679-51C5-49E9-AA85-B3E81C3D550F}"/>
    <dgm:cxn modelId="{B2EE2F13-EDA5-44A0-A5CF-52D0EDB4EDBC}" srcId="{1217CB23-4859-4E17-A0D8-4FA63B3287AE}" destId="{6BE6E790-959E-43D3-8EC0-7711BD195F32}" srcOrd="2" destOrd="0" parTransId="{92F6D176-61A1-4545-9E94-0AA30E25DB72}" sibTransId="{5D098604-14CC-4C84-A3C7-AAACB6DE17A8}"/>
    <dgm:cxn modelId="{63807418-CE4F-451C-A617-B738C3F78E94}" type="presOf" srcId="{44E554E1-4B74-48A2-9F74-45BC880AF026}" destId="{EF90C929-036D-4583-BB2C-2530D2950D80}" srcOrd="0" destOrd="4" presId="urn:microsoft.com/office/officeart/2009/3/layout/IncreasingArrowsProcess"/>
    <dgm:cxn modelId="{B519A220-21E8-4D3A-8247-B5533B8B3AA0}" type="presOf" srcId="{6BE6E790-959E-43D3-8EC0-7711BD195F32}" destId="{EF90C929-036D-4583-BB2C-2530D2950D80}" srcOrd="0" destOrd="2" presId="urn:microsoft.com/office/officeart/2009/3/layout/IncreasingArrowsProcess"/>
    <dgm:cxn modelId="{AF151B2D-C970-42A1-813F-8AF242720ED4}" type="presOf" srcId="{A017C550-E6D9-48BD-83FF-739540D90B8E}" destId="{9A661E93-EA58-469F-9B2E-3789AAD3DD2A}" srcOrd="0" destOrd="1" presId="urn:microsoft.com/office/officeart/2009/3/layout/IncreasingArrowsProcess"/>
    <dgm:cxn modelId="{611F0336-1F95-4A0B-B6C1-E956D46F8006}" srcId="{1217CB23-4859-4E17-A0D8-4FA63B3287AE}" destId="{B75D0E04-F7DD-4D1D-A828-BAB1B52BFC83}" srcOrd="0" destOrd="0" parTransId="{CC73FC92-94F4-4D2A-BA24-654F40D6D071}" sibTransId="{4179490D-A5A3-4204-B9E2-ED3F5E917C42}"/>
    <dgm:cxn modelId="{AA3A7A5B-D401-431E-9D4A-B1A740EEECC0}" srcId="{1217CB23-4859-4E17-A0D8-4FA63B3287AE}" destId="{7B6EF7B0-9BED-4E6B-A3DA-63AC53E308B3}" srcOrd="3" destOrd="0" parTransId="{D23A2FA4-C629-4692-9440-00B3BE6451EB}" sibTransId="{CBB9C6EB-A43E-4764-BEC9-805098B01ED2}"/>
    <dgm:cxn modelId="{FFE6675C-6220-40F3-A8AA-8C3FC732C7BB}" type="presOf" srcId="{4EDC1094-A502-4D68-98AA-248827091555}" destId="{9A661E93-EA58-469F-9B2E-3789AAD3DD2A}" srcOrd="0" destOrd="0" presId="urn:microsoft.com/office/officeart/2009/3/layout/IncreasingArrowsProcess"/>
    <dgm:cxn modelId="{7702C95C-5603-4141-A668-4B495C56F081}" type="presOf" srcId="{1C70ED6A-6142-4841-83DE-F2E743C32EC4}" destId="{F5465521-6A3E-4ECA-B653-208307BF0AD5}" srcOrd="0" destOrd="0" presId="urn:microsoft.com/office/officeart/2009/3/layout/IncreasingArrowsProcess"/>
    <dgm:cxn modelId="{AB4FE165-4342-46F5-9A10-F47CE0ED25C1}" type="presOf" srcId="{1217CB23-4859-4E17-A0D8-4FA63B3287AE}" destId="{8EEDCEA7-02A2-46C8-B9CF-ADC936311BAF}" srcOrd="0" destOrd="0" presId="urn:microsoft.com/office/officeart/2009/3/layout/IncreasingArrowsProcess"/>
    <dgm:cxn modelId="{E9F1C974-9312-478C-8908-9FD7B4E31356}" srcId="{F570C7C3-B74C-43E0-98B9-22B67AB8B3A7}" destId="{01B5A7B2-8461-4367-A135-09A28D046E57}" srcOrd="0" destOrd="0" parTransId="{85D576A0-C5AB-4BF3-ADD2-7A6C3F912B9A}" sibTransId="{4F7B7ECC-405E-49A9-93F8-D795C2D70BA0}"/>
    <dgm:cxn modelId="{33CE2056-77F3-4498-93BA-C0C3ADEC7D50}" srcId="{81742EE3-BCBF-4313-91FA-2FCFFC3404E6}" destId="{1C70ED6A-6142-4841-83DE-F2E743C32EC4}" srcOrd="0" destOrd="0" parTransId="{8314721C-03F3-47AF-B893-E9EB3AB1F1BB}" sibTransId="{E613CA07-254A-4FFA-B050-62DD612436C2}"/>
    <dgm:cxn modelId="{93D2C97C-08BB-407D-BC4C-3D5DA0090F67}" type="presOf" srcId="{F570C7C3-B74C-43E0-98B9-22B67AB8B3A7}" destId="{EA3D9FA0-D07F-4D8D-99D0-4780F6B317C9}" srcOrd="0" destOrd="0" presId="urn:microsoft.com/office/officeart/2009/3/layout/IncreasingArrowsProcess"/>
    <dgm:cxn modelId="{E5057A95-0445-4DD7-AECC-ABA9EDB73F01}" type="presOf" srcId="{7B6EF7B0-9BED-4E6B-A3DA-63AC53E308B3}" destId="{EF90C929-036D-4583-BB2C-2530D2950D80}" srcOrd="0" destOrd="3" presId="urn:microsoft.com/office/officeart/2009/3/layout/IncreasingArrowsProcess"/>
    <dgm:cxn modelId="{CEBBB29A-D5B0-4E94-9968-3F533678038D}" srcId="{81742EE3-BCBF-4313-91FA-2FCFFC3404E6}" destId="{F570C7C3-B74C-43E0-98B9-22B67AB8B3A7}" srcOrd="1" destOrd="0" parTransId="{A04F427C-AD29-4651-A4EF-92E43D8875D1}" sibTransId="{EB53B4AA-C916-4F21-8840-0F0A5D9ECAD5}"/>
    <dgm:cxn modelId="{7731399E-0405-475B-B76A-2C9F1D895DBB}" srcId="{81742EE3-BCBF-4313-91FA-2FCFFC3404E6}" destId="{1217CB23-4859-4E17-A0D8-4FA63B3287AE}" srcOrd="2" destOrd="0" parTransId="{2477C7ED-F693-443E-8278-1E0A5998D2E5}" sibTransId="{58FE1A63-FE4E-4E5B-91D8-79900BBC0A89}"/>
    <dgm:cxn modelId="{7F20B09E-6CFC-4452-8A18-54765730262E}" type="presOf" srcId="{968EA1CC-0627-4F39-89A5-FB3264F8D7F4}" destId="{EF90C929-036D-4583-BB2C-2530D2950D80}" srcOrd="0" destOrd="1" presId="urn:microsoft.com/office/officeart/2009/3/layout/IncreasingArrowsProcess"/>
    <dgm:cxn modelId="{16512BB0-EA66-4365-B9CA-150C36549127}" type="presOf" srcId="{01B5A7B2-8461-4367-A135-09A28D046E57}" destId="{7A8EDF60-EA0B-4758-91B6-20508390694B}" srcOrd="0" destOrd="0" presId="urn:microsoft.com/office/officeart/2009/3/layout/IncreasingArrowsProcess"/>
    <dgm:cxn modelId="{15A760B9-F2FB-4D84-B5ED-33AD71337C32}" srcId="{1C70ED6A-6142-4841-83DE-F2E743C32EC4}" destId="{A017C550-E6D9-48BD-83FF-739540D90B8E}" srcOrd="1" destOrd="0" parTransId="{595B93D2-07DD-4821-B797-267BC1E666FA}" sibTransId="{8DBF3F5E-C66F-49A2-A258-5F98A00704C9}"/>
    <dgm:cxn modelId="{FE11ACC1-D3B1-4592-88E6-71414263F5D3}" srcId="{1217CB23-4859-4E17-A0D8-4FA63B3287AE}" destId="{44E554E1-4B74-48A2-9F74-45BC880AF026}" srcOrd="4" destOrd="0" parTransId="{990DBAE5-8F48-472D-AA59-DD9FC6436A08}" sibTransId="{819B0EDF-C76C-4E11-AD60-11AEB845FD8A}"/>
    <dgm:cxn modelId="{011F13E3-10FA-4A6B-BC9B-3FE17573ED06}" type="presOf" srcId="{81742EE3-BCBF-4313-91FA-2FCFFC3404E6}" destId="{EF3FB56F-A281-471B-A200-58EC641D409D}" srcOrd="0" destOrd="0" presId="urn:microsoft.com/office/officeart/2009/3/layout/IncreasingArrowsProcess"/>
    <dgm:cxn modelId="{DC6763E7-DC57-41C7-94D8-DDE29D6E11A6}" type="presOf" srcId="{B75D0E04-F7DD-4D1D-A828-BAB1B52BFC83}" destId="{EF90C929-036D-4583-BB2C-2530D2950D80}" srcOrd="0" destOrd="0" presId="urn:microsoft.com/office/officeart/2009/3/layout/IncreasingArrowsProcess"/>
    <dgm:cxn modelId="{3E689DFC-28D9-4849-986B-9E4F03670FE9}" srcId="{1217CB23-4859-4E17-A0D8-4FA63B3287AE}" destId="{968EA1CC-0627-4F39-89A5-FB3264F8D7F4}" srcOrd="1" destOrd="0" parTransId="{A7E029B9-04CE-4802-8A59-1F85F5D09982}" sibTransId="{26B43D56-5BB0-46E0-94A7-237178C3CADF}"/>
    <dgm:cxn modelId="{CDBBF89A-7896-4830-8EFE-39EA420BDFF4}" type="presParOf" srcId="{EF3FB56F-A281-471B-A200-58EC641D409D}" destId="{F5465521-6A3E-4ECA-B653-208307BF0AD5}" srcOrd="0" destOrd="0" presId="urn:microsoft.com/office/officeart/2009/3/layout/IncreasingArrowsProcess"/>
    <dgm:cxn modelId="{092FC754-23E8-4E93-B767-23972E283CB6}" type="presParOf" srcId="{EF3FB56F-A281-471B-A200-58EC641D409D}" destId="{9A661E93-EA58-469F-9B2E-3789AAD3DD2A}" srcOrd="1" destOrd="0" presId="urn:microsoft.com/office/officeart/2009/3/layout/IncreasingArrowsProcess"/>
    <dgm:cxn modelId="{E34922CA-4B4E-459C-8CE5-E7B31808EFB4}" type="presParOf" srcId="{EF3FB56F-A281-471B-A200-58EC641D409D}" destId="{EA3D9FA0-D07F-4D8D-99D0-4780F6B317C9}" srcOrd="2" destOrd="0" presId="urn:microsoft.com/office/officeart/2009/3/layout/IncreasingArrowsProcess"/>
    <dgm:cxn modelId="{C91F5F94-C373-48A2-B643-3083046ADE41}" type="presParOf" srcId="{EF3FB56F-A281-471B-A200-58EC641D409D}" destId="{7A8EDF60-EA0B-4758-91B6-20508390694B}" srcOrd="3" destOrd="0" presId="urn:microsoft.com/office/officeart/2009/3/layout/IncreasingArrowsProcess"/>
    <dgm:cxn modelId="{5309FF41-A1BE-4ECE-A09B-45FF1F901826}" type="presParOf" srcId="{EF3FB56F-A281-471B-A200-58EC641D409D}" destId="{8EEDCEA7-02A2-46C8-B9CF-ADC936311BAF}" srcOrd="4" destOrd="0" presId="urn:microsoft.com/office/officeart/2009/3/layout/IncreasingArrowsProcess"/>
    <dgm:cxn modelId="{62756957-5ADB-48DE-89C5-508CE65ACA86}" type="presParOf" srcId="{EF3FB56F-A281-471B-A200-58EC641D409D}" destId="{EF90C929-036D-4583-BB2C-2530D2950D8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18C971-AE63-451B-BA24-4E64BBB6CEA9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F84CE8A-CAF2-4EFB-9701-4E427D3B8C7E}">
      <dgm:prSet phldrT="[Texte]"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Mesures de sécurité organisationnelle</a:t>
          </a:r>
          <a:endParaRPr lang="fr-FR" b="1" dirty="0"/>
        </a:p>
      </dgm:t>
    </dgm:pt>
    <dgm:pt modelId="{BCD99FF6-7568-44EA-A97D-13A37E4CAEDB}" type="parTrans" cxnId="{CC9C779F-E4E1-4E25-9AFC-381E3AF99F3B}">
      <dgm:prSet/>
      <dgm:spPr/>
      <dgm:t>
        <a:bodyPr/>
        <a:lstStyle/>
        <a:p>
          <a:endParaRPr lang="fr-FR"/>
        </a:p>
      </dgm:t>
    </dgm:pt>
    <dgm:pt modelId="{5D3011EE-8CA5-4E65-98E1-D6AD579512F0}" type="sibTrans" cxnId="{CC9C779F-E4E1-4E25-9AFC-381E3AF99F3B}">
      <dgm:prSet/>
      <dgm:spPr/>
      <dgm:t>
        <a:bodyPr/>
        <a:lstStyle/>
        <a:p>
          <a:endParaRPr lang="fr-FR"/>
        </a:p>
      </dgm:t>
    </dgm:pt>
    <dgm:pt modelId="{C79F2AD6-2563-42DE-A01C-62E735F0D183}">
      <dgm:prSet phldrT="[Texte]"/>
      <dgm:spPr/>
      <dgm:t>
        <a:bodyPr/>
        <a:lstStyle/>
        <a:p>
          <a:r>
            <a:rPr lang="fr-FR" b="1" dirty="0"/>
            <a:t>Mesures de sécurité logique</a:t>
          </a:r>
        </a:p>
      </dgm:t>
    </dgm:pt>
    <dgm:pt modelId="{216D3863-367E-4A1D-B50A-8D30204166EF}" type="parTrans" cxnId="{9AB5C2DC-EBDF-47D8-85A3-36CEA391B2E5}">
      <dgm:prSet/>
      <dgm:spPr/>
      <dgm:t>
        <a:bodyPr/>
        <a:lstStyle/>
        <a:p>
          <a:endParaRPr lang="fr-FR"/>
        </a:p>
      </dgm:t>
    </dgm:pt>
    <dgm:pt modelId="{ADBB0C9F-5531-4458-BDDD-A87503ECCBCD}" type="sibTrans" cxnId="{9AB5C2DC-EBDF-47D8-85A3-36CEA391B2E5}">
      <dgm:prSet/>
      <dgm:spPr/>
      <dgm:t>
        <a:bodyPr/>
        <a:lstStyle/>
        <a:p>
          <a:endParaRPr lang="fr-FR"/>
        </a:p>
      </dgm:t>
    </dgm:pt>
    <dgm:pt modelId="{D515ED51-C8B5-470A-96E9-46CB1C91B5F1}">
      <dgm:prSet phldrT="[Texte]"/>
      <dgm:spPr/>
      <dgm:t>
        <a:bodyPr/>
        <a:lstStyle/>
        <a:p>
          <a:r>
            <a:rPr lang="fr-FR" b="1" dirty="0"/>
            <a:t>Mesures de sécurité physique</a:t>
          </a:r>
        </a:p>
      </dgm:t>
    </dgm:pt>
    <dgm:pt modelId="{D289003E-3685-4FFB-8870-13C1ED325D8B}" type="parTrans" cxnId="{3E0CAA10-1420-4557-9A18-B7ECCED20805}">
      <dgm:prSet/>
      <dgm:spPr/>
      <dgm:t>
        <a:bodyPr/>
        <a:lstStyle/>
        <a:p>
          <a:endParaRPr lang="fr-FR"/>
        </a:p>
      </dgm:t>
    </dgm:pt>
    <dgm:pt modelId="{A028909B-B4DE-43A1-9E51-A6360D294596}" type="sibTrans" cxnId="{3E0CAA10-1420-4557-9A18-B7ECCED20805}">
      <dgm:prSet/>
      <dgm:spPr/>
      <dgm:t>
        <a:bodyPr/>
        <a:lstStyle/>
        <a:p>
          <a:endParaRPr lang="fr-FR"/>
        </a:p>
      </dgm:t>
    </dgm:pt>
    <dgm:pt modelId="{8715240C-C17D-4F9B-B97A-0B7200ACD5D0}" type="pres">
      <dgm:prSet presAssocID="{7C18C971-AE63-451B-BA24-4E64BBB6CEA9}" presName="Name0" presStyleCnt="0">
        <dgm:presLayoutVars>
          <dgm:dir/>
          <dgm:resizeHandles val="exact"/>
        </dgm:presLayoutVars>
      </dgm:prSet>
      <dgm:spPr/>
    </dgm:pt>
    <dgm:pt modelId="{57DBC7E7-E51D-4245-96AE-3A5D975A90F8}" type="pres">
      <dgm:prSet presAssocID="{7C18C971-AE63-451B-BA24-4E64BBB6CEA9}" presName="fgShape" presStyleLbl="fgShp" presStyleIdx="0" presStyleCnt="1"/>
      <dgm:spPr/>
    </dgm:pt>
    <dgm:pt modelId="{55094350-C244-4D6E-B094-C33B878A1FC9}" type="pres">
      <dgm:prSet presAssocID="{7C18C971-AE63-451B-BA24-4E64BBB6CEA9}" presName="linComp" presStyleCnt="0"/>
      <dgm:spPr/>
    </dgm:pt>
    <dgm:pt modelId="{03B0D188-B121-499D-B4C5-6930B73C9708}" type="pres">
      <dgm:prSet presAssocID="{EF84CE8A-CAF2-4EFB-9701-4E427D3B8C7E}" presName="compNode" presStyleCnt="0"/>
      <dgm:spPr/>
    </dgm:pt>
    <dgm:pt modelId="{DB7E5A1D-1B7C-491A-A58B-8B314C752EA2}" type="pres">
      <dgm:prSet presAssocID="{EF84CE8A-CAF2-4EFB-9701-4E427D3B8C7E}" presName="bkgdShape" presStyleLbl="node1" presStyleIdx="0" presStyleCnt="3"/>
      <dgm:spPr/>
    </dgm:pt>
    <dgm:pt modelId="{C244CCA0-0462-459E-BD48-63C9513284B3}" type="pres">
      <dgm:prSet presAssocID="{EF84CE8A-CAF2-4EFB-9701-4E427D3B8C7E}" presName="nodeTx" presStyleLbl="node1" presStyleIdx="0" presStyleCnt="3">
        <dgm:presLayoutVars>
          <dgm:bulletEnabled val="1"/>
        </dgm:presLayoutVars>
      </dgm:prSet>
      <dgm:spPr/>
    </dgm:pt>
    <dgm:pt modelId="{FCD97078-C8DC-40DB-A4CD-05F7DBBAB9D7}" type="pres">
      <dgm:prSet presAssocID="{EF84CE8A-CAF2-4EFB-9701-4E427D3B8C7E}" presName="invisiNode" presStyleLbl="node1" presStyleIdx="0" presStyleCnt="3"/>
      <dgm:spPr/>
    </dgm:pt>
    <dgm:pt modelId="{819E6872-78AE-4DCC-9FA4-064BC5A553A1}" type="pres">
      <dgm:prSet presAssocID="{EF84CE8A-CAF2-4EFB-9701-4E427D3B8C7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avec un remplissage uni"/>
        </a:ext>
      </dgm:extLst>
    </dgm:pt>
    <dgm:pt modelId="{F6554CAC-F5FB-4E47-BF64-A34550580C43}" type="pres">
      <dgm:prSet presAssocID="{5D3011EE-8CA5-4E65-98E1-D6AD579512F0}" presName="sibTrans" presStyleLbl="sibTrans2D1" presStyleIdx="0" presStyleCnt="0"/>
      <dgm:spPr/>
    </dgm:pt>
    <dgm:pt modelId="{AD70A88F-F142-4AF0-B368-C26B84F0605B}" type="pres">
      <dgm:prSet presAssocID="{C79F2AD6-2563-42DE-A01C-62E735F0D183}" presName="compNode" presStyleCnt="0"/>
      <dgm:spPr/>
    </dgm:pt>
    <dgm:pt modelId="{0D54E9B4-C2BA-4B68-AE3B-FDB4FECAA741}" type="pres">
      <dgm:prSet presAssocID="{C79F2AD6-2563-42DE-A01C-62E735F0D183}" presName="bkgdShape" presStyleLbl="node1" presStyleIdx="1" presStyleCnt="3"/>
      <dgm:spPr/>
    </dgm:pt>
    <dgm:pt modelId="{10EC6F25-8089-4156-958E-4DCF03A9104E}" type="pres">
      <dgm:prSet presAssocID="{C79F2AD6-2563-42DE-A01C-62E735F0D183}" presName="nodeTx" presStyleLbl="node1" presStyleIdx="1" presStyleCnt="3">
        <dgm:presLayoutVars>
          <dgm:bulletEnabled val="1"/>
        </dgm:presLayoutVars>
      </dgm:prSet>
      <dgm:spPr/>
    </dgm:pt>
    <dgm:pt modelId="{B7C8B2C1-9375-4F08-8D2E-59AC268AAFA6}" type="pres">
      <dgm:prSet presAssocID="{C79F2AD6-2563-42DE-A01C-62E735F0D183}" presName="invisiNode" presStyleLbl="node1" presStyleIdx="1" presStyleCnt="3"/>
      <dgm:spPr/>
    </dgm:pt>
    <dgm:pt modelId="{5788A916-4538-4D01-8D05-1EF740D8D92A}" type="pres">
      <dgm:prSet presAssocID="{C79F2AD6-2563-42DE-A01C-62E735F0D183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atrice avec un remplissage uni"/>
        </a:ext>
      </dgm:extLst>
    </dgm:pt>
    <dgm:pt modelId="{D176FE7F-BEC7-4EEE-9DF0-CE2BED47F975}" type="pres">
      <dgm:prSet presAssocID="{ADBB0C9F-5531-4458-BDDD-A87503ECCBCD}" presName="sibTrans" presStyleLbl="sibTrans2D1" presStyleIdx="0" presStyleCnt="0"/>
      <dgm:spPr/>
    </dgm:pt>
    <dgm:pt modelId="{5F237311-6732-4206-917D-A206A2B69DDD}" type="pres">
      <dgm:prSet presAssocID="{D515ED51-C8B5-470A-96E9-46CB1C91B5F1}" presName="compNode" presStyleCnt="0"/>
      <dgm:spPr/>
    </dgm:pt>
    <dgm:pt modelId="{286C8E8F-8B62-4975-9061-A85B0353B0CB}" type="pres">
      <dgm:prSet presAssocID="{D515ED51-C8B5-470A-96E9-46CB1C91B5F1}" presName="bkgdShape" presStyleLbl="node1" presStyleIdx="2" presStyleCnt="3"/>
      <dgm:spPr/>
    </dgm:pt>
    <dgm:pt modelId="{1B95B099-03B7-4D59-B3CD-C91DA73D5830}" type="pres">
      <dgm:prSet presAssocID="{D515ED51-C8B5-470A-96E9-46CB1C91B5F1}" presName="nodeTx" presStyleLbl="node1" presStyleIdx="2" presStyleCnt="3">
        <dgm:presLayoutVars>
          <dgm:bulletEnabled val="1"/>
        </dgm:presLayoutVars>
      </dgm:prSet>
      <dgm:spPr/>
    </dgm:pt>
    <dgm:pt modelId="{D30D7D71-E6DA-49F8-962E-BBD0654975B2}" type="pres">
      <dgm:prSet presAssocID="{D515ED51-C8B5-470A-96E9-46CB1C91B5F1}" presName="invisiNode" presStyleLbl="node1" presStyleIdx="2" presStyleCnt="3"/>
      <dgm:spPr/>
    </dgm:pt>
    <dgm:pt modelId="{975A04D0-D0E6-4078-8ACB-911A5A6DE80A}" type="pres">
      <dgm:prSet presAssocID="{D515ED51-C8B5-470A-96E9-46CB1C91B5F1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éra de sécurité avec un remplissage uni"/>
        </a:ext>
      </dgm:extLst>
    </dgm:pt>
  </dgm:ptLst>
  <dgm:cxnLst>
    <dgm:cxn modelId="{3E0CAA10-1420-4557-9A18-B7ECCED20805}" srcId="{7C18C971-AE63-451B-BA24-4E64BBB6CEA9}" destId="{D515ED51-C8B5-470A-96E9-46CB1C91B5F1}" srcOrd="2" destOrd="0" parTransId="{D289003E-3685-4FFB-8870-13C1ED325D8B}" sibTransId="{A028909B-B4DE-43A1-9E51-A6360D294596}"/>
    <dgm:cxn modelId="{184D6922-D01C-4834-8383-A1A4F9D3B740}" type="presOf" srcId="{EF84CE8A-CAF2-4EFB-9701-4E427D3B8C7E}" destId="{DB7E5A1D-1B7C-491A-A58B-8B314C752EA2}" srcOrd="0" destOrd="0" presId="urn:microsoft.com/office/officeart/2005/8/layout/hList7"/>
    <dgm:cxn modelId="{0DBEFC66-F929-421F-95FC-DB2B071B2A09}" type="presOf" srcId="{C79F2AD6-2563-42DE-A01C-62E735F0D183}" destId="{10EC6F25-8089-4156-958E-4DCF03A9104E}" srcOrd="1" destOrd="0" presId="urn:microsoft.com/office/officeart/2005/8/layout/hList7"/>
    <dgm:cxn modelId="{3A091A4A-B9FC-4A20-A6FE-09A9DEA40814}" type="presOf" srcId="{7C18C971-AE63-451B-BA24-4E64BBB6CEA9}" destId="{8715240C-C17D-4F9B-B97A-0B7200ACD5D0}" srcOrd="0" destOrd="0" presId="urn:microsoft.com/office/officeart/2005/8/layout/hList7"/>
    <dgm:cxn modelId="{847EA94C-A403-4121-9397-E3FB997C7E3A}" type="presOf" srcId="{EF84CE8A-CAF2-4EFB-9701-4E427D3B8C7E}" destId="{C244CCA0-0462-459E-BD48-63C9513284B3}" srcOrd="1" destOrd="0" presId="urn:microsoft.com/office/officeart/2005/8/layout/hList7"/>
    <dgm:cxn modelId="{1CF36B5A-4222-453E-8E36-AA9983C25300}" type="presOf" srcId="{D515ED51-C8B5-470A-96E9-46CB1C91B5F1}" destId="{1B95B099-03B7-4D59-B3CD-C91DA73D5830}" srcOrd="1" destOrd="0" presId="urn:microsoft.com/office/officeart/2005/8/layout/hList7"/>
    <dgm:cxn modelId="{E6131E8C-A182-4290-8724-730244A367B8}" type="presOf" srcId="{D515ED51-C8B5-470A-96E9-46CB1C91B5F1}" destId="{286C8E8F-8B62-4975-9061-A85B0353B0CB}" srcOrd="0" destOrd="0" presId="urn:microsoft.com/office/officeart/2005/8/layout/hList7"/>
    <dgm:cxn modelId="{CC9C779F-E4E1-4E25-9AFC-381E3AF99F3B}" srcId="{7C18C971-AE63-451B-BA24-4E64BBB6CEA9}" destId="{EF84CE8A-CAF2-4EFB-9701-4E427D3B8C7E}" srcOrd="0" destOrd="0" parTransId="{BCD99FF6-7568-44EA-A97D-13A37E4CAEDB}" sibTransId="{5D3011EE-8CA5-4E65-98E1-D6AD579512F0}"/>
    <dgm:cxn modelId="{38EDE1A3-678F-4029-9AB2-FB8D612DB74E}" type="presOf" srcId="{5D3011EE-8CA5-4E65-98E1-D6AD579512F0}" destId="{F6554CAC-F5FB-4E47-BF64-A34550580C43}" srcOrd="0" destOrd="0" presId="urn:microsoft.com/office/officeart/2005/8/layout/hList7"/>
    <dgm:cxn modelId="{9AB5C2DC-EBDF-47D8-85A3-36CEA391B2E5}" srcId="{7C18C971-AE63-451B-BA24-4E64BBB6CEA9}" destId="{C79F2AD6-2563-42DE-A01C-62E735F0D183}" srcOrd="1" destOrd="0" parTransId="{216D3863-367E-4A1D-B50A-8D30204166EF}" sibTransId="{ADBB0C9F-5531-4458-BDDD-A87503ECCBCD}"/>
    <dgm:cxn modelId="{FF0CBFEF-859C-4B02-B0E1-C4CB748F714B}" type="presOf" srcId="{C79F2AD6-2563-42DE-A01C-62E735F0D183}" destId="{0D54E9B4-C2BA-4B68-AE3B-FDB4FECAA741}" srcOrd="0" destOrd="0" presId="urn:microsoft.com/office/officeart/2005/8/layout/hList7"/>
    <dgm:cxn modelId="{7C93B6F0-25AB-4F76-A09F-BEBCE1BF5727}" type="presOf" srcId="{ADBB0C9F-5531-4458-BDDD-A87503ECCBCD}" destId="{D176FE7F-BEC7-4EEE-9DF0-CE2BED47F975}" srcOrd="0" destOrd="0" presId="urn:microsoft.com/office/officeart/2005/8/layout/hList7"/>
    <dgm:cxn modelId="{309AA658-1324-417A-AECE-8412997BFF80}" type="presParOf" srcId="{8715240C-C17D-4F9B-B97A-0B7200ACD5D0}" destId="{57DBC7E7-E51D-4245-96AE-3A5D975A90F8}" srcOrd="0" destOrd="0" presId="urn:microsoft.com/office/officeart/2005/8/layout/hList7"/>
    <dgm:cxn modelId="{A8537A06-C2A5-4AC9-8848-DBB8360F091E}" type="presParOf" srcId="{8715240C-C17D-4F9B-B97A-0B7200ACD5D0}" destId="{55094350-C244-4D6E-B094-C33B878A1FC9}" srcOrd="1" destOrd="0" presId="urn:microsoft.com/office/officeart/2005/8/layout/hList7"/>
    <dgm:cxn modelId="{84067409-6625-47BC-857B-630ECE7BBE34}" type="presParOf" srcId="{55094350-C244-4D6E-B094-C33B878A1FC9}" destId="{03B0D188-B121-499D-B4C5-6930B73C9708}" srcOrd="0" destOrd="0" presId="urn:microsoft.com/office/officeart/2005/8/layout/hList7"/>
    <dgm:cxn modelId="{DD1516FF-FBE4-4801-B7AB-5BAD7D33198A}" type="presParOf" srcId="{03B0D188-B121-499D-B4C5-6930B73C9708}" destId="{DB7E5A1D-1B7C-491A-A58B-8B314C752EA2}" srcOrd="0" destOrd="0" presId="urn:microsoft.com/office/officeart/2005/8/layout/hList7"/>
    <dgm:cxn modelId="{A9BDAA9D-E31F-4E9E-9567-F42210D440CE}" type="presParOf" srcId="{03B0D188-B121-499D-B4C5-6930B73C9708}" destId="{C244CCA0-0462-459E-BD48-63C9513284B3}" srcOrd="1" destOrd="0" presId="urn:microsoft.com/office/officeart/2005/8/layout/hList7"/>
    <dgm:cxn modelId="{D46B1032-0724-420B-8B62-E86DDB880571}" type="presParOf" srcId="{03B0D188-B121-499D-B4C5-6930B73C9708}" destId="{FCD97078-C8DC-40DB-A4CD-05F7DBBAB9D7}" srcOrd="2" destOrd="0" presId="urn:microsoft.com/office/officeart/2005/8/layout/hList7"/>
    <dgm:cxn modelId="{DC5E57C8-B38A-474D-9327-D48BEABD512E}" type="presParOf" srcId="{03B0D188-B121-499D-B4C5-6930B73C9708}" destId="{819E6872-78AE-4DCC-9FA4-064BC5A553A1}" srcOrd="3" destOrd="0" presId="urn:microsoft.com/office/officeart/2005/8/layout/hList7"/>
    <dgm:cxn modelId="{ED304514-D249-409A-8399-BD3389D55C37}" type="presParOf" srcId="{55094350-C244-4D6E-B094-C33B878A1FC9}" destId="{F6554CAC-F5FB-4E47-BF64-A34550580C43}" srcOrd="1" destOrd="0" presId="urn:microsoft.com/office/officeart/2005/8/layout/hList7"/>
    <dgm:cxn modelId="{824AA2DA-C776-4566-B6F6-6BCD1AABB28E}" type="presParOf" srcId="{55094350-C244-4D6E-B094-C33B878A1FC9}" destId="{AD70A88F-F142-4AF0-B368-C26B84F0605B}" srcOrd="2" destOrd="0" presId="urn:microsoft.com/office/officeart/2005/8/layout/hList7"/>
    <dgm:cxn modelId="{D2166832-E82E-4577-854C-28DF5DD2E712}" type="presParOf" srcId="{AD70A88F-F142-4AF0-B368-C26B84F0605B}" destId="{0D54E9B4-C2BA-4B68-AE3B-FDB4FECAA741}" srcOrd="0" destOrd="0" presId="urn:microsoft.com/office/officeart/2005/8/layout/hList7"/>
    <dgm:cxn modelId="{A9440530-4295-4A49-B849-6E74DBBA9D1F}" type="presParOf" srcId="{AD70A88F-F142-4AF0-B368-C26B84F0605B}" destId="{10EC6F25-8089-4156-958E-4DCF03A9104E}" srcOrd="1" destOrd="0" presId="urn:microsoft.com/office/officeart/2005/8/layout/hList7"/>
    <dgm:cxn modelId="{015E2AA2-2BDF-4A49-916E-8DD274559F90}" type="presParOf" srcId="{AD70A88F-F142-4AF0-B368-C26B84F0605B}" destId="{B7C8B2C1-9375-4F08-8D2E-59AC268AAFA6}" srcOrd="2" destOrd="0" presId="urn:microsoft.com/office/officeart/2005/8/layout/hList7"/>
    <dgm:cxn modelId="{E6E42DA3-986F-496E-B913-080EA19C55C9}" type="presParOf" srcId="{AD70A88F-F142-4AF0-B368-C26B84F0605B}" destId="{5788A916-4538-4D01-8D05-1EF740D8D92A}" srcOrd="3" destOrd="0" presId="urn:microsoft.com/office/officeart/2005/8/layout/hList7"/>
    <dgm:cxn modelId="{CA481D2C-2E7A-4987-A60E-0FD01B6B11F7}" type="presParOf" srcId="{55094350-C244-4D6E-B094-C33B878A1FC9}" destId="{D176FE7F-BEC7-4EEE-9DF0-CE2BED47F975}" srcOrd="3" destOrd="0" presId="urn:microsoft.com/office/officeart/2005/8/layout/hList7"/>
    <dgm:cxn modelId="{74264EB4-5A8F-4726-A14A-80EEBEDA09D6}" type="presParOf" srcId="{55094350-C244-4D6E-B094-C33B878A1FC9}" destId="{5F237311-6732-4206-917D-A206A2B69DDD}" srcOrd="4" destOrd="0" presId="urn:microsoft.com/office/officeart/2005/8/layout/hList7"/>
    <dgm:cxn modelId="{91135A16-3263-4676-904F-8CD901808BEE}" type="presParOf" srcId="{5F237311-6732-4206-917D-A206A2B69DDD}" destId="{286C8E8F-8B62-4975-9061-A85B0353B0CB}" srcOrd="0" destOrd="0" presId="urn:microsoft.com/office/officeart/2005/8/layout/hList7"/>
    <dgm:cxn modelId="{7B28C820-E6F8-44BE-A5CF-C585A0CA52E9}" type="presParOf" srcId="{5F237311-6732-4206-917D-A206A2B69DDD}" destId="{1B95B099-03B7-4D59-B3CD-C91DA73D5830}" srcOrd="1" destOrd="0" presId="urn:microsoft.com/office/officeart/2005/8/layout/hList7"/>
    <dgm:cxn modelId="{CB3D7B69-948C-4CDE-805F-C7B659347468}" type="presParOf" srcId="{5F237311-6732-4206-917D-A206A2B69DDD}" destId="{D30D7D71-E6DA-49F8-962E-BBD0654975B2}" srcOrd="2" destOrd="0" presId="urn:microsoft.com/office/officeart/2005/8/layout/hList7"/>
    <dgm:cxn modelId="{8BC2E3F5-DD5A-4BBB-AB85-BAE6010089B9}" type="presParOf" srcId="{5F237311-6732-4206-917D-A206A2B69DDD}" destId="{975A04D0-D0E6-4078-8ACB-911A5A6DE80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/>
      <dgm:t>
        <a:bodyPr/>
        <a:lstStyle/>
        <a:p>
          <a:r>
            <a:rPr lang="fr-FR" dirty="0"/>
            <a:t>Consentement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/>
      <dgm:t>
        <a:bodyPr/>
        <a:lstStyle/>
        <a:p>
          <a:r>
            <a:rPr lang="fr-FR" dirty="0"/>
            <a:t>Contrat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/>
      <dgm:t>
        <a:bodyPr/>
        <a:lstStyle/>
        <a:p>
          <a:r>
            <a:rPr lang="fr-FR" dirty="0"/>
            <a:t>Mission d’intérêt public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/>
      <dgm:t>
        <a:bodyPr/>
        <a:lstStyle/>
        <a:p>
          <a:r>
            <a:rPr lang="fr-FR" dirty="0"/>
            <a:t>Intérêt légitime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Consentement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Contrat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Mission d’intérêt public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Intérêt légitime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/>
      <dgm:t>
        <a:bodyPr/>
        <a:lstStyle/>
        <a:p>
          <a:r>
            <a:rPr lang="fr-FR" dirty="0"/>
            <a:t>Aucune donnée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/>
      <dgm:t>
        <a:bodyPr/>
        <a:lstStyle/>
        <a:p>
          <a:r>
            <a:rPr lang="fr-FR" dirty="0"/>
            <a:t>Celles que je veux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/>
      <dgm:t>
        <a:bodyPr/>
        <a:lstStyle/>
        <a:p>
          <a:r>
            <a:rPr lang="fr-FR" dirty="0"/>
            <a:t>Les données qui me sont strictement utiles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/>
      <dgm:t>
        <a:bodyPr/>
        <a:lstStyle/>
        <a:p>
          <a:r>
            <a:rPr lang="fr-FR" dirty="0"/>
            <a:t>Toutes les données utiles ou pouvant l’être dans le futur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1B1FD-2503-4264-9096-F1C13052C274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682C7DD-48D4-4ED9-8A43-70CCC542AC18}">
      <dgm:prSet phldrT="[Texte]" custT="1"/>
      <dgm:spPr>
        <a:xfrm>
          <a:off x="1826562" y="4002056"/>
          <a:ext cx="1484134" cy="34048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200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Loi Informatique et libertés du 6 janvier 1978</a:t>
          </a:r>
        </a:p>
      </dgm:t>
    </dgm:pt>
    <dgm:pt modelId="{F73EFAF7-789B-40B4-8818-72DD53D945B7}" type="parTrans" cxnId="{72E8900E-5AE0-43DC-BEB4-63098A91877C}">
      <dgm:prSet/>
      <dgm:spPr/>
      <dgm:t>
        <a:bodyPr/>
        <a:lstStyle/>
        <a:p>
          <a:endParaRPr lang="fr-FR"/>
        </a:p>
      </dgm:t>
    </dgm:pt>
    <dgm:pt modelId="{6B1E65F0-839A-4619-A75A-2FF22028B886}" type="sibTrans" cxnId="{72E8900E-5AE0-43DC-BEB4-63098A91877C}">
      <dgm:prSet/>
      <dgm:spPr/>
      <dgm:t>
        <a:bodyPr/>
        <a:lstStyle/>
        <a:p>
          <a:endParaRPr lang="fr-FR"/>
        </a:p>
      </dgm:t>
    </dgm:pt>
    <dgm:pt modelId="{FFF219C7-64AD-4E27-9ACE-53AFDC7B04AB}">
      <dgm:prSet phldrT="[Texte]" custT="1"/>
      <dgm:spPr>
        <a:xfrm>
          <a:off x="3109041" y="3491400"/>
          <a:ext cx="1013745" cy="51433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200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Directive 95/46/CE du 24 octobre de </a:t>
          </a:r>
          <a:r>
            <a:rPr lang="fr-FR" sz="1200" b="0" i="0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1995</a:t>
          </a:r>
          <a:endParaRPr lang="fr-FR" sz="1200" dirty="0">
            <a:solidFill>
              <a:srgbClr val="004C99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6FFE2A11-76A4-4D8C-A816-E9B1782CAA50}" type="parTrans" cxnId="{EE42FFEB-438A-4B66-BEF1-3FD49DCC1A65}">
      <dgm:prSet/>
      <dgm:spPr/>
      <dgm:t>
        <a:bodyPr/>
        <a:lstStyle/>
        <a:p>
          <a:endParaRPr lang="fr-FR"/>
        </a:p>
      </dgm:t>
    </dgm:pt>
    <dgm:pt modelId="{9C16DAB5-9F45-44CD-BCA4-CB0030F6F4A4}" type="sibTrans" cxnId="{EE42FFEB-438A-4B66-BEF1-3FD49DCC1A65}">
      <dgm:prSet/>
      <dgm:spPr/>
      <dgm:t>
        <a:bodyPr/>
        <a:lstStyle/>
        <a:p>
          <a:endParaRPr lang="fr-FR"/>
        </a:p>
      </dgm:t>
    </dgm:pt>
    <dgm:pt modelId="{40417578-0984-4705-A95F-85B07E652362}">
      <dgm:prSet phldrT="[Texte]" custT="1"/>
      <dgm:spPr>
        <a:xfrm>
          <a:off x="3837610" y="3070805"/>
          <a:ext cx="1259065" cy="58048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200" b="0" i="0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Décret n°2055-1309 du 20 octobre 2005</a:t>
          </a:r>
          <a:endParaRPr lang="fr-FR" sz="1200" b="0" dirty="0">
            <a:solidFill>
              <a:srgbClr val="004C99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8CE008CE-82E1-4ED8-AC07-AAE2A95FA4EF}" type="parTrans" cxnId="{E1129FC0-64CC-44EF-BCFF-E5C5B7481105}">
      <dgm:prSet/>
      <dgm:spPr/>
      <dgm:t>
        <a:bodyPr/>
        <a:lstStyle/>
        <a:p>
          <a:endParaRPr lang="fr-FR"/>
        </a:p>
      </dgm:t>
    </dgm:pt>
    <dgm:pt modelId="{7ADD5888-89DB-48F1-A543-138D459053FC}" type="sibTrans" cxnId="{E1129FC0-64CC-44EF-BCFF-E5C5B7481105}">
      <dgm:prSet/>
      <dgm:spPr/>
      <dgm:t>
        <a:bodyPr/>
        <a:lstStyle/>
        <a:p>
          <a:endParaRPr lang="fr-FR"/>
        </a:p>
      </dgm:t>
    </dgm:pt>
    <dgm:pt modelId="{1C51BDFE-BB0C-4E76-B97A-4CCA0BB563A7}">
      <dgm:prSet custT="1"/>
      <dgm:spPr>
        <a:xfrm>
          <a:off x="4407722" y="2562332"/>
          <a:ext cx="1343846" cy="4070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200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RGPD adopté  le 14 avril 2016 </a:t>
          </a:r>
        </a:p>
      </dgm:t>
    </dgm:pt>
    <dgm:pt modelId="{B223144B-3F45-4F97-ACBA-6955FC217C5A}" type="parTrans" cxnId="{DCAEBBF6-9D35-4308-8ACF-65598FB47439}">
      <dgm:prSet/>
      <dgm:spPr/>
      <dgm:t>
        <a:bodyPr/>
        <a:lstStyle/>
        <a:p>
          <a:endParaRPr lang="fr-FR"/>
        </a:p>
      </dgm:t>
    </dgm:pt>
    <dgm:pt modelId="{505826F5-CB00-4B94-AC3F-B4107709BC6C}" type="sibTrans" cxnId="{DCAEBBF6-9D35-4308-8ACF-65598FB47439}">
      <dgm:prSet/>
      <dgm:spPr/>
      <dgm:t>
        <a:bodyPr/>
        <a:lstStyle/>
        <a:p>
          <a:endParaRPr lang="fr-FR"/>
        </a:p>
      </dgm:t>
    </dgm:pt>
    <dgm:pt modelId="{B81CAB35-B7DA-44E2-9E1E-3894E2A8FB7D}">
      <dgm:prSet custT="1"/>
      <dgm:spPr>
        <a:xfrm>
          <a:off x="4687357" y="1010939"/>
          <a:ext cx="1701488" cy="6476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400" b="1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RGPD applicable depuis le 25 mai 2018</a:t>
          </a:r>
        </a:p>
      </dgm:t>
    </dgm:pt>
    <dgm:pt modelId="{D0669512-BCB0-4E36-B238-EAC203249720}" type="sibTrans" cxnId="{C2912BC5-98B6-4366-B10E-5128876883B8}">
      <dgm:prSet/>
      <dgm:spPr/>
      <dgm:t>
        <a:bodyPr/>
        <a:lstStyle/>
        <a:p>
          <a:endParaRPr lang="fr-FR"/>
        </a:p>
      </dgm:t>
    </dgm:pt>
    <dgm:pt modelId="{26D6B035-9306-41D6-9D7A-73C37EBEE843}" type="parTrans" cxnId="{C2912BC5-98B6-4366-B10E-5128876883B8}">
      <dgm:prSet/>
      <dgm:spPr/>
      <dgm:t>
        <a:bodyPr/>
        <a:lstStyle/>
        <a:p>
          <a:endParaRPr lang="fr-FR"/>
        </a:p>
      </dgm:t>
    </dgm:pt>
    <dgm:pt modelId="{121F0FDD-C8FB-44E9-BF69-24C372AC29E1}">
      <dgm:prSet custT="1"/>
      <dgm:spPr/>
      <dgm:t>
        <a:bodyPr/>
        <a:lstStyle/>
        <a:p>
          <a:endParaRPr lang="fr-FR" sz="1400" dirty="0"/>
        </a:p>
      </dgm:t>
    </dgm:pt>
    <dgm:pt modelId="{B414E168-BF84-4142-A738-17C47D1393AD}" type="parTrans" cxnId="{09568792-A760-4104-9AE3-6452D8E7ABD7}">
      <dgm:prSet/>
      <dgm:spPr/>
      <dgm:t>
        <a:bodyPr/>
        <a:lstStyle/>
        <a:p>
          <a:endParaRPr lang="fr-FR"/>
        </a:p>
      </dgm:t>
    </dgm:pt>
    <dgm:pt modelId="{00E88BEA-FDD4-4A8A-A928-CCE16BE41C1C}" type="sibTrans" cxnId="{09568792-A760-4104-9AE3-6452D8E7ABD7}">
      <dgm:prSet/>
      <dgm:spPr/>
      <dgm:t>
        <a:bodyPr/>
        <a:lstStyle/>
        <a:p>
          <a:endParaRPr lang="fr-FR"/>
        </a:p>
      </dgm:t>
    </dgm:pt>
    <dgm:pt modelId="{02A8C09C-A228-43F3-87E1-D18317B9B622}" type="pres">
      <dgm:prSet presAssocID="{E7F1B1FD-2503-4264-9096-F1C13052C274}" presName="arrowDiagram" presStyleCnt="0">
        <dgm:presLayoutVars>
          <dgm:chMax val="5"/>
          <dgm:dir/>
          <dgm:resizeHandles val="exact"/>
        </dgm:presLayoutVars>
      </dgm:prSet>
      <dgm:spPr/>
    </dgm:pt>
    <dgm:pt modelId="{54D39C15-FC56-4AB9-A45C-F22BD118F8BA}" type="pres">
      <dgm:prSet presAssocID="{E7F1B1FD-2503-4264-9096-F1C13052C274}" presName="arrow" presStyleLbl="bgShp" presStyleIdx="0" presStyleCnt="1" custScaleX="117063" custScaleY="92914" custLinFactNeighborX="-558" custLinFactNeighborY="3490"/>
      <dgm:spPr>
        <a:xfrm>
          <a:off x="1721586" y="315358"/>
          <a:ext cx="8398536" cy="4166247"/>
        </a:xfrm>
        <a:prstGeom prst="swooshArrow">
          <a:avLst>
            <a:gd name="adj1" fmla="val 25000"/>
            <a:gd name="adj2" fmla="val 25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4C24097-2808-4FAF-B8FB-5E43D64E3275}" type="pres">
      <dgm:prSet presAssocID="{E7F1B1FD-2503-4264-9096-F1C13052C274}" presName="arrowDiagram5" presStyleCnt="0"/>
      <dgm:spPr/>
    </dgm:pt>
    <dgm:pt modelId="{C2E7DC87-7916-45AF-AB66-B113A89A3724}" type="pres">
      <dgm:prSet presAssocID="{2682C7DD-48D4-4ED9-8A43-70CCC542AC18}" presName="bullet5a" presStyleLbl="node1" presStyleIdx="0" presStyleCnt="5" custLinFactX="-200000" custLinFactY="100000" custLinFactNeighborX="-242884" custLinFactNeighborY="100173"/>
      <dgm:spPr>
        <a:xfrm>
          <a:off x="2349571" y="3664596"/>
          <a:ext cx="165010" cy="16501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A52C7EFC-C0A2-4C89-9A38-D414B41D5D7C}" type="pres">
      <dgm:prSet presAssocID="{2682C7DD-48D4-4ED9-8A43-70CCC542AC18}" presName="textBox5a" presStyleLbl="revTx" presStyleIdx="0" presStyleCnt="5" custScaleX="157521" custScaleY="31905" custLinFactNeighborX="-63914" custLinFactNeighborY="11029">
        <dgm:presLayoutVars>
          <dgm:bulletEnabled val="1"/>
        </dgm:presLayoutVars>
      </dgm:prSet>
      <dgm:spPr/>
    </dgm:pt>
    <dgm:pt modelId="{2362A320-B58E-4BE4-8DD7-EB1C8336F01F}" type="pres">
      <dgm:prSet presAssocID="{FFF219C7-64AD-4E27-9ACE-53AFDC7B04AB}" presName="bullet5b" presStyleLbl="node1" presStyleIdx="1" presStyleCnt="5" custLinFactX="-171247" custLinFactY="100000" custLinFactNeighborX="-200000" custLinFactNeighborY="103616"/>
      <dgm:spPr>
        <a:xfrm>
          <a:off x="3014739" y="3001949"/>
          <a:ext cx="258277" cy="258277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1CAAC80B-821B-4DEC-A6A3-3D9DC67983E5}" type="pres">
      <dgm:prSet presAssocID="{FFF219C7-64AD-4E27-9ACE-53AFDC7B04AB}" presName="textBox5b" presStyleLbl="revTx" presStyleIdx="1" presStyleCnt="5" custScaleX="161985" custScaleY="27376" custLinFactNeighborX="-65266" custLinFactNeighborY="12233">
        <dgm:presLayoutVars>
          <dgm:bulletEnabled val="1"/>
        </dgm:presLayoutVars>
      </dgm:prSet>
      <dgm:spPr/>
    </dgm:pt>
    <dgm:pt modelId="{D592DE99-D414-4CCE-BE09-6A4F6C3EC498}" type="pres">
      <dgm:prSet presAssocID="{40417578-0984-4705-A95F-85B07E652362}" presName="bullet5c" presStyleLbl="node1" presStyleIdx="2" presStyleCnt="5" custLinFactX="-177049" custLinFactY="100000" custLinFactNeighborX="-200000" custLinFactNeighborY="100563"/>
      <dgm:spPr>
        <a:xfrm>
          <a:off x="3823043" y="2482478"/>
          <a:ext cx="344369" cy="344369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3D8D774D-B9D1-4E19-96C9-8D23CF3C110B}" type="pres">
      <dgm:prSet presAssocID="{40417578-0984-4705-A95F-85B07E652362}" presName="textBox5c" presStyleLbl="revTx" presStyleIdx="2" presStyleCnt="5" custScaleX="129346" custScaleY="23035" custLinFactNeighborX="-97040" custLinFactNeighborY="3632">
        <dgm:presLayoutVars>
          <dgm:bulletEnabled val="1"/>
        </dgm:presLayoutVars>
      </dgm:prSet>
      <dgm:spPr/>
    </dgm:pt>
    <dgm:pt modelId="{DAE6A480-9CBD-4CB0-A65A-7AE50C71D52C}" type="pres">
      <dgm:prSet presAssocID="{1C51BDFE-BB0C-4E76-B97A-4CCA0BB563A7}" presName="bullet5d" presStyleLbl="node1" presStyleIdx="3" presStyleCnt="5" custLinFactX="-200000" custLinFactY="80981" custLinFactNeighborX="-219137" custLinFactNeighborY="100000"/>
      <dgm:spPr>
        <a:xfrm>
          <a:off x="4591551" y="2062332"/>
          <a:ext cx="444811" cy="44481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37F58305-D222-4BA5-B68B-225030FDCC5E}" type="pres">
      <dgm:prSet presAssocID="{1C51BDFE-BB0C-4E76-B97A-4CCA0BB563A7}" presName="textBox5d" presStyleLbl="revTx" presStyleIdx="3" presStyleCnt="5" custScaleX="77072" custScaleY="13548" custLinFactX="-61416" custLinFactNeighborX="-100000" custLinFactNeighborY="-7190">
        <dgm:presLayoutVars>
          <dgm:bulletEnabled val="1"/>
        </dgm:presLayoutVars>
      </dgm:prSet>
      <dgm:spPr/>
    </dgm:pt>
    <dgm:pt modelId="{AEBE785D-2687-452E-9C98-B0B11FF575E0}" type="pres">
      <dgm:prSet presAssocID="{B81CAB35-B7DA-44E2-9E1E-3894E2A8FB7D}" presName="bullet5e" presStyleLbl="node1" presStyleIdx="4" presStyleCnt="5" custLinFactX="-200000" custLinFactY="35460" custLinFactNeighborX="-228345" custLinFactNeighborY="100000"/>
      <dgm:spPr>
        <a:xfrm>
          <a:off x="5402057" y="1668137"/>
          <a:ext cx="566775" cy="566775"/>
        </a:xfrm>
        <a:prstGeom prst="ellipse">
          <a:avLst/>
        </a:prstGeom>
        <a:solidFill>
          <a:srgbClr val="C0504D">
            <a:lumMod val="60000"/>
            <a:lumOff val="40000"/>
          </a:srgb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32F10A61-5EAA-45C7-AABB-0655160A1475}" type="pres">
      <dgm:prSet presAssocID="{B81CAB35-B7DA-44E2-9E1E-3894E2A8FB7D}" presName="textBox5e" presStyleLbl="revTx" presStyleIdx="4" presStyleCnt="5" custScaleX="122365" custScaleY="18283" custLinFactX="-100000" custLinFactNeighborX="-128423" custLinFactNeighborY="-41031">
        <dgm:presLayoutVars>
          <dgm:bulletEnabled val="1"/>
        </dgm:presLayoutVars>
      </dgm:prSet>
      <dgm:spPr/>
    </dgm:pt>
  </dgm:ptLst>
  <dgm:cxnLst>
    <dgm:cxn modelId="{72E8900E-5AE0-43DC-BEB4-63098A91877C}" srcId="{E7F1B1FD-2503-4264-9096-F1C13052C274}" destId="{2682C7DD-48D4-4ED9-8A43-70CCC542AC18}" srcOrd="0" destOrd="0" parTransId="{F73EFAF7-789B-40B4-8818-72DD53D945B7}" sibTransId="{6B1E65F0-839A-4619-A75A-2FF22028B886}"/>
    <dgm:cxn modelId="{14018717-C349-475D-A69F-6C0318A89FFD}" type="presOf" srcId="{B81CAB35-B7DA-44E2-9E1E-3894E2A8FB7D}" destId="{32F10A61-5EAA-45C7-AABB-0655160A1475}" srcOrd="0" destOrd="0" presId="urn:microsoft.com/office/officeart/2005/8/layout/arrow2"/>
    <dgm:cxn modelId="{F1435D5E-EAB7-4AD6-90ED-4B928FE36B9B}" type="presOf" srcId="{2682C7DD-48D4-4ED9-8A43-70CCC542AC18}" destId="{A52C7EFC-C0A2-4C89-9A38-D414B41D5D7C}" srcOrd="0" destOrd="0" presId="urn:microsoft.com/office/officeart/2005/8/layout/arrow2"/>
    <dgm:cxn modelId="{E562F07D-46FA-4863-AB4D-4FB684E108DB}" type="presOf" srcId="{1C51BDFE-BB0C-4E76-B97A-4CCA0BB563A7}" destId="{37F58305-D222-4BA5-B68B-225030FDCC5E}" srcOrd="0" destOrd="0" presId="urn:microsoft.com/office/officeart/2005/8/layout/arrow2"/>
    <dgm:cxn modelId="{17D3EF8B-0011-43F1-B0FF-DC2281E5A16D}" type="presOf" srcId="{E7F1B1FD-2503-4264-9096-F1C13052C274}" destId="{02A8C09C-A228-43F3-87E1-D18317B9B622}" srcOrd="0" destOrd="0" presId="urn:microsoft.com/office/officeart/2005/8/layout/arrow2"/>
    <dgm:cxn modelId="{09568792-A760-4104-9AE3-6452D8E7ABD7}" srcId="{E7F1B1FD-2503-4264-9096-F1C13052C274}" destId="{121F0FDD-C8FB-44E9-BF69-24C372AC29E1}" srcOrd="5" destOrd="0" parTransId="{B414E168-BF84-4142-A738-17C47D1393AD}" sibTransId="{00E88BEA-FDD4-4A8A-A928-CCE16BE41C1C}"/>
    <dgm:cxn modelId="{FF1567A6-56F3-4FAF-AE51-186C8BF3E8F2}" type="presOf" srcId="{FFF219C7-64AD-4E27-9ACE-53AFDC7B04AB}" destId="{1CAAC80B-821B-4DEC-A6A3-3D9DC67983E5}" srcOrd="0" destOrd="0" presId="urn:microsoft.com/office/officeart/2005/8/layout/arrow2"/>
    <dgm:cxn modelId="{F5408EAA-7B54-4796-A766-7829AAD54601}" type="presOf" srcId="{40417578-0984-4705-A95F-85B07E652362}" destId="{3D8D774D-B9D1-4E19-96C9-8D23CF3C110B}" srcOrd="0" destOrd="0" presId="urn:microsoft.com/office/officeart/2005/8/layout/arrow2"/>
    <dgm:cxn modelId="{E1129FC0-64CC-44EF-BCFF-E5C5B7481105}" srcId="{E7F1B1FD-2503-4264-9096-F1C13052C274}" destId="{40417578-0984-4705-A95F-85B07E652362}" srcOrd="2" destOrd="0" parTransId="{8CE008CE-82E1-4ED8-AC07-AAE2A95FA4EF}" sibTransId="{7ADD5888-89DB-48F1-A543-138D459053FC}"/>
    <dgm:cxn modelId="{C2912BC5-98B6-4366-B10E-5128876883B8}" srcId="{E7F1B1FD-2503-4264-9096-F1C13052C274}" destId="{B81CAB35-B7DA-44E2-9E1E-3894E2A8FB7D}" srcOrd="4" destOrd="0" parTransId="{26D6B035-9306-41D6-9D7A-73C37EBEE843}" sibTransId="{D0669512-BCB0-4E36-B238-EAC203249720}"/>
    <dgm:cxn modelId="{EE42FFEB-438A-4B66-BEF1-3FD49DCC1A65}" srcId="{E7F1B1FD-2503-4264-9096-F1C13052C274}" destId="{FFF219C7-64AD-4E27-9ACE-53AFDC7B04AB}" srcOrd="1" destOrd="0" parTransId="{6FFE2A11-76A4-4D8C-A816-E9B1782CAA50}" sibTransId="{9C16DAB5-9F45-44CD-BCA4-CB0030F6F4A4}"/>
    <dgm:cxn modelId="{DCAEBBF6-9D35-4308-8ACF-65598FB47439}" srcId="{E7F1B1FD-2503-4264-9096-F1C13052C274}" destId="{1C51BDFE-BB0C-4E76-B97A-4CCA0BB563A7}" srcOrd="3" destOrd="0" parTransId="{B223144B-3F45-4F97-ACBA-6955FC217C5A}" sibTransId="{505826F5-CB00-4B94-AC3F-B4107709BC6C}"/>
    <dgm:cxn modelId="{B08859C9-D948-46DD-95C6-45E297628CDE}" type="presParOf" srcId="{02A8C09C-A228-43F3-87E1-D18317B9B622}" destId="{54D39C15-FC56-4AB9-A45C-F22BD118F8BA}" srcOrd="0" destOrd="0" presId="urn:microsoft.com/office/officeart/2005/8/layout/arrow2"/>
    <dgm:cxn modelId="{05CA156D-E422-4309-8B44-14F162AA060E}" type="presParOf" srcId="{02A8C09C-A228-43F3-87E1-D18317B9B622}" destId="{84C24097-2808-4FAF-B8FB-5E43D64E3275}" srcOrd="1" destOrd="0" presId="urn:microsoft.com/office/officeart/2005/8/layout/arrow2"/>
    <dgm:cxn modelId="{0FB5FA8A-A870-44E3-A463-5AC1BFBA4F89}" type="presParOf" srcId="{84C24097-2808-4FAF-B8FB-5E43D64E3275}" destId="{C2E7DC87-7916-45AF-AB66-B113A89A3724}" srcOrd="0" destOrd="0" presId="urn:microsoft.com/office/officeart/2005/8/layout/arrow2"/>
    <dgm:cxn modelId="{0D4C5C7D-95A2-4347-A256-3D916CA7C4DE}" type="presParOf" srcId="{84C24097-2808-4FAF-B8FB-5E43D64E3275}" destId="{A52C7EFC-C0A2-4C89-9A38-D414B41D5D7C}" srcOrd="1" destOrd="0" presId="urn:microsoft.com/office/officeart/2005/8/layout/arrow2"/>
    <dgm:cxn modelId="{EEF36B8F-2698-46E8-AFFE-9A2DCF5A4F21}" type="presParOf" srcId="{84C24097-2808-4FAF-B8FB-5E43D64E3275}" destId="{2362A320-B58E-4BE4-8DD7-EB1C8336F01F}" srcOrd="2" destOrd="0" presId="urn:microsoft.com/office/officeart/2005/8/layout/arrow2"/>
    <dgm:cxn modelId="{604F0AE3-0D6C-41F4-BC75-B752E3023EAB}" type="presParOf" srcId="{84C24097-2808-4FAF-B8FB-5E43D64E3275}" destId="{1CAAC80B-821B-4DEC-A6A3-3D9DC67983E5}" srcOrd="3" destOrd="0" presId="urn:microsoft.com/office/officeart/2005/8/layout/arrow2"/>
    <dgm:cxn modelId="{BE26B300-4EDE-4926-95FE-A7E7B002CCBB}" type="presParOf" srcId="{84C24097-2808-4FAF-B8FB-5E43D64E3275}" destId="{D592DE99-D414-4CCE-BE09-6A4F6C3EC498}" srcOrd="4" destOrd="0" presId="urn:microsoft.com/office/officeart/2005/8/layout/arrow2"/>
    <dgm:cxn modelId="{4A92C929-CDB5-487A-AF0A-35DB6EC508BA}" type="presParOf" srcId="{84C24097-2808-4FAF-B8FB-5E43D64E3275}" destId="{3D8D774D-B9D1-4E19-96C9-8D23CF3C110B}" srcOrd="5" destOrd="0" presId="urn:microsoft.com/office/officeart/2005/8/layout/arrow2"/>
    <dgm:cxn modelId="{39BDDA82-131F-41F6-8319-909A0038C963}" type="presParOf" srcId="{84C24097-2808-4FAF-B8FB-5E43D64E3275}" destId="{DAE6A480-9CBD-4CB0-A65A-7AE50C71D52C}" srcOrd="6" destOrd="0" presId="urn:microsoft.com/office/officeart/2005/8/layout/arrow2"/>
    <dgm:cxn modelId="{F76372D5-06B9-462C-B958-CA27F7FA6328}" type="presParOf" srcId="{84C24097-2808-4FAF-B8FB-5E43D64E3275}" destId="{37F58305-D222-4BA5-B68B-225030FDCC5E}" srcOrd="7" destOrd="0" presId="urn:microsoft.com/office/officeart/2005/8/layout/arrow2"/>
    <dgm:cxn modelId="{AC542755-8526-4CBF-A488-955C7AEEF526}" type="presParOf" srcId="{84C24097-2808-4FAF-B8FB-5E43D64E3275}" destId="{AEBE785D-2687-452E-9C98-B0B11FF575E0}" srcOrd="8" destOrd="0" presId="urn:microsoft.com/office/officeart/2005/8/layout/arrow2"/>
    <dgm:cxn modelId="{CD4CB3AE-1FE3-4A82-BE05-DC72B1CEF633}" type="presParOf" srcId="{84C24097-2808-4FAF-B8FB-5E43D64E3275}" destId="{32F10A61-5EAA-45C7-AABB-0655160A147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Aucune donnée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Celles que je veux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Les données qui me sont strictement utiles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Toutes les données utiles ou pouvant l’être dans le futur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/>
      <dgm:t>
        <a:bodyPr/>
        <a:lstStyle/>
        <a:p>
          <a:r>
            <a:rPr lang="fr-FR" dirty="0"/>
            <a:t>Nom et prénom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/>
      <dgm:t>
        <a:bodyPr/>
        <a:lstStyle/>
        <a:p>
          <a:r>
            <a:rPr lang="fr-FR" dirty="0"/>
            <a:t>Date de naissance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/>
      <dgm:t>
        <a:bodyPr/>
        <a:lstStyle/>
        <a:p>
          <a:r>
            <a:rPr lang="fr-FR" dirty="0"/>
            <a:t>Numéro de sécurité sociale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/>
      <dgm:t>
        <a:bodyPr/>
        <a:lstStyle/>
        <a:p>
          <a:r>
            <a:rPr lang="fr-FR" dirty="0"/>
            <a:t>Adresse postale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Nom et prénom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/>
            <a:t>Date de naissance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Numéro de sécurité sociale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Adresse postale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274E318-EF95-47BC-BB71-C6562D7D7A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2A818-13CF-455D-80A0-EC173022DBA1}">
      <dgm:prSet phldrT="[Texte]"/>
      <dgm:spPr/>
      <dgm:t>
        <a:bodyPr/>
        <a:lstStyle/>
        <a:p>
          <a:r>
            <a:rPr lang="fr-FR" b="1"/>
            <a:t>Les principales missions du Délégué à la Protection des Données</a:t>
          </a:r>
          <a:endParaRPr lang="fr-FR" b="1" dirty="0"/>
        </a:p>
      </dgm:t>
    </dgm:pt>
    <dgm:pt modelId="{63B4B972-A566-4343-8736-5CF0CC0FD50D}" type="parTrans" cxnId="{46849878-D027-451F-99FF-29CB46FF6988}">
      <dgm:prSet/>
      <dgm:spPr/>
      <dgm:t>
        <a:bodyPr/>
        <a:lstStyle/>
        <a:p>
          <a:endParaRPr lang="fr-FR"/>
        </a:p>
      </dgm:t>
    </dgm:pt>
    <dgm:pt modelId="{436C80EB-A4A7-42CC-8FED-DE0AA7EB4741}" type="sibTrans" cxnId="{46849878-D027-451F-99FF-29CB46FF6988}">
      <dgm:prSet/>
      <dgm:spPr/>
      <dgm:t>
        <a:bodyPr/>
        <a:lstStyle/>
        <a:p>
          <a:endParaRPr lang="fr-FR"/>
        </a:p>
      </dgm:t>
    </dgm:pt>
    <dgm:pt modelId="{2EC8B136-55EB-4525-9557-DD458B144625}">
      <dgm:prSet phldrT="[Texte]"/>
      <dgm:spPr/>
      <dgm:t>
        <a:bodyPr/>
        <a:lstStyle/>
        <a:p>
          <a:r>
            <a:rPr lang="fr-FR" b="1" dirty="0">
              <a:solidFill>
                <a:srgbClr val="0070C0"/>
              </a:solidFill>
            </a:rPr>
            <a:t>Informer et conseiller </a:t>
          </a:r>
          <a:r>
            <a:rPr lang="fr-FR" dirty="0"/>
            <a:t>la commune sur les sujets relatifs à la protection des données personnelles</a:t>
          </a:r>
        </a:p>
      </dgm:t>
    </dgm:pt>
    <dgm:pt modelId="{43D34B47-6FE1-4043-BF08-24A33C6914DC}" type="parTrans" cxnId="{B09C333E-BBE8-4877-A489-5A44919B7C21}">
      <dgm:prSet/>
      <dgm:spPr/>
      <dgm:t>
        <a:bodyPr/>
        <a:lstStyle/>
        <a:p>
          <a:endParaRPr lang="fr-FR"/>
        </a:p>
      </dgm:t>
    </dgm:pt>
    <dgm:pt modelId="{50731E81-4121-474B-899C-918AF9509074}" type="sibTrans" cxnId="{B09C333E-BBE8-4877-A489-5A44919B7C21}">
      <dgm:prSet/>
      <dgm:spPr/>
      <dgm:t>
        <a:bodyPr/>
        <a:lstStyle/>
        <a:p>
          <a:endParaRPr lang="fr-FR"/>
        </a:p>
      </dgm:t>
    </dgm:pt>
    <dgm:pt modelId="{4784BE19-1AE6-486C-9021-B4E3F44FA439}">
      <dgm:prSet phldrT="[Texte]"/>
      <dgm:spPr/>
      <dgm:t>
        <a:bodyPr/>
        <a:lstStyle/>
        <a:p>
          <a:r>
            <a:rPr lang="fr-FR" b="1" dirty="0">
              <a:solidFill>
                <a:srgbClr val="0070C0"/>
              </a:solidFill>
            </a:rPr>
            <a:t>Contrôler le respect </a:t>
          </a:r>
          <a:r>
            <a:rPr lang="fr-FR" dirty="0"/>
            <a:t>du RGPD et du droit national en matière de protection des données (Loi Informatique et Libertés)</a:t>
          </a:r>
        </a:p>
      </dgm:t>
    </dgm:pt>
    <dgm:pt modelId="{63121373-CAD7-402E-B63B-6C2A72BAC68E}" type="parTrans" cxnId="{B7B29A3D-4627-48B8-B4E2-31B959EF0351}">
      <dgm:prSet/>
      <dgm:spPr/>
      <dgm:t>
        <a:bodyPr/>
        <a:lstStyle/>
        <a:p>
          <a:endParaRPr lang="fr-FR"/>
        </a:p>
      </dgm:t>
    </dgm:pt>
    <dgm:pt modelId="{D7D35AD6-6684-4EFA-B26E-B9009D34AAA0}" type="sibTrans" cxnId="{B7B29A3D-4627-48B8-B4E2-31B959EF0351}">
      <dgm:prSet/>
      <dgm:spPr/>
      <dgm:t>
        <a:bodyPr/>
        <a:lstStyle/>
        <a:p>
          <a:endParaRPr lang="fr-FR"/>
        </a:p>
      </dgm:t>
    </dgm:pt>
    <dgm:pt modelId="{E3EE5D2C-ABB0-4B04-9CD4-567C42C927FF}">
      <dgm:prSet phldrT="[Texte]"/>
      <dgm:spPr/>
      <dgm:t>
        <a:bodyPr/>
        <a:lstStyle/>
        <a:p>
          <a:r>
            <a:rPr lang="fr-FR" b="1" dirty="0">
              <a:solidFill>
                <a:srgbClr val="0070C0"/>
              </a:solidFill>
            </a:rPr>
            <a:t>Conseiller la commune sur la réalisation des analyses d’impact </a:t>
          </a:r>
          <a:r>
            <a:rPr lang="fr-FR" dirty="0"/>
            <a:t>relatives à la protection des données et en vérifier l’exécution</a:t>
          </a:r>
        </a:p>
      </dgm:t>
    </dgm:pt>
    <dgm:pt modelId="{6BB7C560-CC17-40F9-93FB-33BE54620C18}" type="parTrans" cxnId="{979A266F-F0AB-4847-8FB3-7CA9A663AF38}">
      <dgm:prSet/>
      <dgm:spPr/>
      <dgm:t>
        <a:bodyPr/>
        <a:lstStyle/>
        <a:p>
          <a:endParaRPr lang="fr-FR"/>
        </a:p>
      </dgm:t>
    </dgm:pt>
    <dgm:pt modelId="{7398968C-31F3-452F-8044-A7197F5E0C70}" type="sibTrans" cxnId="{979A266F-F0AB-4847-8FB3-7CA9A663AF38}">
      <dgm:prSet/>
      <dgm:spPr/>
      <dgm:t>
        <a:bodyPr/>
        <a:lstStyle/>
        <a:p>
          <a:endParaRPr lang="fr-FR"/>
        </a:p>
      </dgm:t>
    </dgm:pt>
    <dgm:pt modelId="{34198A3A-AC52-43CE-BACB-B0E2C23D7BAA}">
      <dgm:prSet phldrT="[Texte]"/>
      <dgm:spPr/>
      <dgm:t>
        <a:bodyPr/>
        <a:lstStyle/>
        <a:p>
          <a:r>
            <a:rPr lang="fr-FR" b="1" dirty="0">
              <a:solidFill>
                <a:srgbClr val="0070C0"/>
              </a:solidFill>
            </a:rPr>
            <a:t>Coopérer avec l’autorité de contrôle </a:t>
          </a:r>
          <a:r>
            <a:rPr lang="fr-FR" dirty="0"/>
            <a:t>(la CNIL) et </a:t>
          </a:r>
          <a:r>
            <a:rPr lang="fr-FR" b="0" dirty="0"/>
            <a:t>être le point de contact de celle-ci</a:t>
          </a:r>
        </a:p>
      </dgm:t>
    </dgm:pt>
    <dgm:pt modelId="{D9B17D2A-7A5C-46A4-B4F4-E56B4658257E}" type="parTrans" cxnId="{F890F84F-F596-4E4E-BEB7-EF5B8D29B9EE}">
      <dgm:prSet/>
      <dgm:spPr/>
      <dgm:t>
        <a:bodyPr/>
        <a:lstStyle/>
        <a:p>
          <a:endParaRPr lang="fr-FR"/>
        </a:p>
      </dgm:t>
    </dgm:pt>
    <dgm:pt modelId="{098BD775-8F6D-487B-9310-0AEFAE7A1165}" type="sibTrans" cxnId="{F890F84F-F596-4E4E-BEB7-EF5B8D29B9EE}">
      <dgm:prSet/>
      <dgm:spPr/>
      <dgm:t>
        <a:bodyPr/>
        <a:lstStyle/>
        <a:p>
          <a:endParaRPr lang="fr-FR"/>
        </a:p>
      </dgm:t>
    </dgm:pt>
    <dgm:pt modelId="{0A2B1721-3004-4854-B924-370FCA1A4CD2}" type="pres">
      <dgm:prSet presAssocID="{E274E318-EF95-47BC-BB71-C6562D7D7ADF}" presName="Name0" presStyleCnt="0">
        <dgm:presLayoutVars>
          <dgm:dir/>
          <dgm:animLvl val="lvl"/>
          <dgm:resizeHandles val="exact"/>
        </dgm:presLayoutVars>
      </dgm:prSet>
      <dgm:spPr/>
    </dgm:pt>
    <dgm:pt modelId="{34CEEE6C-E4A8-46B2-9935-4984A50BDB87}" type="pres">
      <dgm:prSet presAssocID="{DF02A818-13CF-455D-80A0-EC173022DBA1}" presName="composite" presStyleCnt="0"/>
      <dgm:spPr/>
    </dgm:pt>
    <dgm:pt modelId="{C243EA97-18D6-4C13-B0E9-5924D9FFC384}" type="pres">
      <dgm:prSet presAssocID="{DF02A818-13CF-455D-80A0-EC173022DBA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160E164-842A-4C98-ADB7-099D25BDDE12}" type="pres">
      <dgm:prSet presAssocID="{DF02A818-13CF-455D-80A0-EC173022DBA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BE25C22-689D-4795-8ABC-D6F1CA4AACC4}" type="presOf" srcId="{2EC8B136-55EB-4525-9557-DD458B144625}" destId="{1160E164-842A-4C98-ADB7-099D25BDDE12}" srcOrd="0" destOrd="0" presId="urn:microsoft.com/office/officeart/2005/8/layout/hList1"/>
    <dgm:cxn modelId="{09812C2F-E7A2-4A8D-AE34-A5673C2D6E29}" type="presOf" srcId="{E3EE5D2C-ABB0-4B04-9CD4-567C42C927FF}" destId="{1160E164-842A-4C98-ADB7-099D25BDDE12}" srcOrd="0" destOrd="2" presId="urn:microsoft.com/office/officeart/2005/8/layout/hList1"/>
    <dgm:cxn modelId="{B7B29A3D-4627-48B8-B4E2-31B959EF0351}" srcId="{DF02A818-13CF-455D-80A0-EC173022DBA1}" destId="{4784BE19-1AE6-486C-9021-B4E3F44FA439}" srcOrd="1" destOrd="0" parTransId="{63121373-CAD7-402E-B63B-6C2A72BAC68E}" sibTransId="{D7D35AD6-6684-4EFA-B26E-B9009D34AAA0}"/>
    <dgm:cxn modelId="{B09C333E-BBE8-4877-A489-5A44919B7C21}" srcId="{DF02A818-13CF-455D-80A0-EC173022DBA1}" destId="{2EC8B136-55EB-4525-9557-DD458B144625}" srcOrd="0" destOrd="0" parTransId="{43D34B47-6FE1-4043-BF08-24A33C6914DC}" sibTransId="{50731E81-4121-474B-899C-918AF9509074}"/>
    <dgm:cxn modelId="{979A266F-F0AB-4847-8FB3-7CA9A663AF38}" srcId="{DF02A818-13CF-455D-80A0-EC173022DBA1}" destId="{E3EE5D2C-ABB0-4B04-9CD4-567C42C927FF}" srcOrd="2" destOrd="0" parTransId="{6BB7C560-CC17-40F9-93FB-33BE54620C18}" sibTransId="{7398968C-31F3-452F-8044-A7197F5E0C70}"/>
    <dgm:cxn modelId="{F890F84F-F596-4E4E-BEB7-EF5B8D29B9EE}" srcId="{DF02A818-13CF-455D-80A0-EC173022DBA1}" destId="{34198A3A-AC52-43CE-BACB-B0E2C23D7BAA}" srcOrd="3" destOrd="0" parTransId="{D9B17D2A-7A5C-46A4-B4F4-E56B4658257E}" sibTransId="{098BD775-8F6D-487B-9310-0AEFAE7A1165}"/>
    <dgm:cxn modelId="{9E6D2772-CD0B-453B-A80F-68557177B724}" type="presOf" srcId="{E274E318-EF95-47BC-BB71-C6562D7D7ADF}" destId="{0A2B1721-3004-4854-B924-370FCA1A4CD2}" srcOrd="0" destOrd="0" presId="urn:microsoft.com/office/officeart/2005/8/layout/hList1"/>
    <dgm:cxn modelId="{46849878-D027-451F-99FF-29CB46FF6988}" srcId="{E274E318-EF95-47BC-BB71-C6562D7D7ADF}" destId="{DF02A818-13CF-455D-80A0-EC173022DBA1}" srcOrd="0" destOrd="0" parTransId="{63B4B972-A566-4343-8736-5CF0CC0FD50D}" sibTransId="{436C80EB-A4A7-42CC-8FED-DE0AA7EB4741}"/>
    <dgm:cxn modelId="{ED448C83-F263-44E5-A2C5-DCF429E4013D}" type="presOf" srcId="{34198A3A-AC52-43CE-BACB-B0E2C23D7BAA}" destId="{1160E164-842A-4C98-ADB7-099D25BDDE12}" srcOrd="0" destOrd="3" presId="urn:microsoft.com/office/officeart/2005/8/layout/hList1"/>
    <dgm:cxn modelId="{62638EBA-6C8C-49DB-8FF3-D55E42E5D45B}" type="presOf" srcId="{DF02A818-13CF-455D-80A0-EC173022DBA1}" destId="{C243EA97-18D6-4C13-B0E9-5924D9FFC384}" srcOrd="0" destOrd="0" presId="urn:microsoft.com/office/officeart/2005/8/layout/hList1"/>
    <dgm:cxn modelId="{949EFEEA-DF70-467D-ABE1-ABFEB805FC7E}" type="presOf" srcId="{4784BE19-1AE6-486C-9021-B4E3F44FA439}" destId="{1160E164-842A-4C98-ADB7-099D25BDDE12}" srcOrd="0" destOrd="1" presId="urn:microsoft.com/office/officeart/2005/8/layout/hList1"/>
    <dgm:cxn modelId="{2D3205C7-BDCF-4F09-A96A-A89903D91D58}" type="presParOf" srcId="{0A2B1721-3004-4854-B924-370FCA1A4CD2}" destId="{34CEEE6C-E4A8-46B2-9935-4984A50BDB87}" srcOrd="0" destOrd="0" presId="urn:microsoft.com/office/officeart/2005/8/layout/hList1"/>
    <dgm:cxn modelId="{1187E935-2F91-43A9-AF52-C6A225280C0A}" type="presParOf" srcId="{34CEEE6C-E4A8-46B2-9935-4984A50BDB87}" destId="{C243EA97-18D6-4C13-B0E9-5924D9FFC384}" srcOrd="0" destOrd="0" presId="urn:microsoft.com/office/officeart/2005/8/layout/hList1"/>
    <dgm:cxn modelId="{092E96B8-F048-4703-B44D-DC571A7A0C61}" type="presParOf" srcId="{34CEEE6C-E4A8-46B2-9935-4984A50BDB87}" destId="{1160E164-842A-4C98-ADB7-099D25BDDE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67AD078-D209-4B50-830D-97F0068D636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45809F9-4DA7-403A-A00C-8A87E0D8F7DB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0" y="3066"/>
          <a:ext cx="1327362" cy="2083702"/>
        </a:xfrm>
        <a:solidFill>
          <a:srgbClr val="0070C0"/>
        </a:solidFill>
      </dgm:spPr>
      <dgm:t>
        <a:bodyPr/>
        <a:lstStyle/>
        <a:p>
          <a:r>
            <a:rPr lang="fr-FR" sz="1600" b="1" baseline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Contenu du registre des activités de traitement</a:t>
          </a:r>
          <a:endParaRPr lang="fr-FR" sz="1600" b="1" dirty="0">
            <a:solidFill>
              <a:schemeClr val="bg1"/>
            </a:solidFill>
            <a:latin typeface="Helvetica 55 Roman"/>
            <a:ea typeface="+mn-ea"/>
            <a:cs typeface="+mn-cs"/>
          </a:endParaRPr>
        </a:p>
      </dgm:t>
    </dgm:pt>
    <dgm:pt modelId="{EED7E1D0-0031-4743-A541-A85DBE5F374F}" type="parTrans" cxnId="{6BD16182-5B86-4D4F-8257-0793F2159F0E}">
      <dgm:prSet/>
      <dgm:spPr/>
      <dgm:t>
        <a:bodyPr/>
        <a:lstStyle/>
        <a:p>
          <a:endParaRPr lang="fr-FR"/>
        </a:p>
      </dgm:t>
    </dgm:pt>
    <dgm:pt modelId="{32717734-5345-48D2-B5E3-CB783BB0D788}" type="sibTrans" cxnId="{6BD16182-5B86-4D4F-8257-0793F2159F0E}">
      <dgm:prSet/>
      <dgm:spPr/>
      <dgm:t>
        <a:bodyPr/>
        <a:lstStyle/>
        <a:p>
          <a:endParaRPr lang="fr-FR"/>
        </a:p>
      </dgm:t>
    </dgm:pt>
    <dgm:pt modelId="{722E4D5A-1506-4551-89E5-19D8AB323BF5}">
      <dgm:prSet phldrT="[Texte]" custT="1"/>
      <dgm:spPr>
        <a:xfrm>
          <a:off x="1392532" y="55077"/>
          <a:ext cx="3410535" cy="693263"/>
        </a:xfrm>
      </dgm:spPr>
      <dgm:t>
        <a:bodyPr/>
        <a:lstStyle/>
        <a:p>
          <a:r>
            <a:rPr lang="fr-FR" sz="14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Identité et coordonnées du responsable de traitement</a:t>
          </a:r>
        </a:p>
      </dgm:t>
    </dgm:pt>
    <dgm:pt modelId="{C9F5EF8A-9D9B-43C6-8BCD-A8980271A342}" type="parTrans" cxnId="{1827E7D4-8ED0-4C84-AD33-5C583E427763}">
      <dgm:prSet/>
      <dgm:spPr/>
      <dgm:t>
        <a:bodyPr/>
        <a:lstStyle/>
        <a:p>
          <a:endParaRPr lang="fr-FR"/>
        </a:p>
      </dgm:t>
    </dgm:pt>
    <dgm:pt modelId="{8C8B93E7-1082-445D-87D2-D4526DFE1CFE}" type="sibTrans" cxnId="{1827E7D4-8ED0-4C84-AD33-5C583E427763}">
      <dgm:prSet/>
      <dgm:spPr/>
      <dgm:t>
        <a:bodyPr/>
        <a:lstStyle/>
        <a:p>
          <a:endParaRPr lang="fr-FR"/>
        </a:p>
      </dgm:t>
    </dgm:pt>
    <dgm:pt modelId="{7D2C5610-8534-4681-8B6C-FFEEC0C4C124}">
      <dgm:prSet phldrT="[Texte]" custT="1"/>
      <dgm:spPr>
        <a:xfrm>
          <a:off x="1393894" y="1413768"/>
          <a:ext cx="3410535" cy="445653"/>
        </a:xfrm>
      </dgm:spPr>
      <dgm:t>
        <a:bodyPr/>
        <a:lstStyle/>
        <a:p>
          <a:r>
            <a:rPr lang="fr-FR" sz="14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Catégories de personnes concernées</a:t>
          </a:r>
        </a:p>
      </dgm:t>
    </dgm:pt>
    <dgm:pt modelId="{DFCE8B2B-038D-4973-9F81-FA87B461F8B8}" type="parTrans" cxnId="{DD9FE820-DE16-4515-BE44-074D635A04D9}">
      <dgm:prSet/>
      <dgm:spPr/>
      <dgm:t>
        <a:bodyPr/>
        <a:lstStyle/>
        <a:p>
          <a:endParaRPr lang="fr-FR"/>
        </a:p>
      </dgm:t>
    </dgm:pt>
    <dgm:pt modelId="{62C33CD3-3680-434E-89D5-F7E0E02CA9EB}" type="sibTrans" cxnId="{DD9FE820-DE16-4515-BE44-074D635A04D9}">
      <dgm:prSet/>
      <dgm:spPr/>
      <dgm:t>
        <a:bodyPr/>
        <a:lstStyle/>
        <a:p>
          <a:endParaRPr lang="fr-FR"/>
        </a:p>
      </dgm:t>
    </dgm:pt>
    <dgm:pt modelId="{BAEF70A4-51A9-441D-AE1A-5BBD98410D07}">
      <dgm:prSet phldrT="[Texte]" custT="1"/>
      <dgm:spPr>
        <a:xfrm>
          <a:off x="1383255" y="1845109"/>
          <a:ext cx="3410535" cy="819929"/>
        </a:xfrm>
      </dgm:spPr>
      <dgm:t>
        <a:bodyPr/>
        <a:lstStyle/>
        <a:p>
          <a:r>
            <a:rPr lang="fr-FR" sz="14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Catégories de données à caractère personnel</a:t>
          </a:r>
        </a:p>
      </dgm:t>
    </dgm:pt>
    <dgm:pt modelId="{9625E0B3-51FF-4001-A816-4C3A4DB909ED}" type="parTrans" cxnId="{4FC4C693-70ED-461B-A453-08DA896DD82A}">
      <dgm:prSet/>
      <dgm:spPr/>
      <dgm:t>
        <a:bodyPr/>
        <a:lstStyle/>
        <a:p>
          <a:endParaRPr lang="fr-FR"/>
        </a:p>
      </dgm:t>
    </dgm:pt>
    <dgm:pt modelId="{0FE42947-D77E-4969-AF29-105A2DDAE7BB}" type="sibTrans" cxnId="{4FC4C693-70ED-461B-A453-08DA896DD82A}">
      <dgm:prSet/>
      <dgm:spPr/>
      <dgm:t>
        <a:bodyPr/>
        <a:lstStyle/>
        <a:p>
          <a:endParaRPr lang="fr-FR"/>
        </a:p>
      </dgm:t>
    </dgm:pt>
    <dgm:pt modelId="{001CE5C7-32A9-4E1E-A009-BE9C18603692}">
      <dgm:prSet phldrT="[Texte]" custT="1"/>
      <dgm:spPr>
        <a:xfrm>
          <a:off x="1393894" y="2835142"/>
          <a:ext cx="3410535" cy="476839"/>
        </a:xfrm>
      </dgm:spPr>
      <dgm:t>
        <a:bodyPr/>
        <a:lstStyle/>
        <a:p>
          <a:r>
            <a:rPr lang="fr-FR" sz="14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Transferts de données hors Union Européenne</a:t>
          </a:r>
        </a:p>
      </dgm:t>
    </dgm:pt>
    <dgm:pt modelId="{5B118A72-E3B0-4693-B48C-3223CB61DC38}" type="parTrans" cxnId="{6EB90CA9-5D2B-46CC-AB7A-AB15D00336B3}">
      <dgm:prSet/>
      <dgm:spPr/>
      <dgm:t>
        <a:bodyPr/>
        <a:lstStyle/>
        <a:p>
          <a:endParaRPr lang="fr-FR"/>
        </a:p>
      </dgm:t>
    </dgm:pt>
    <dgm:pt modelId="{AFE5365C-8D93-4E59-AD75-E3D4C825F3C3}" type="sibTrans" cxnId="{6EB90CA9-5D2B-46CC-AB7A-AB15D00336B3}">
      <dgm:prSet/>
      <dgm:spPr/>
      <dgm:t>
        <a:bodyPr/>
        <a:lstStyle/>
        <a:p>
          <a:endParaRPr lang="fr-FR"/>
        </a:p>
      </dgm:t>
    </dgm:pt>
    <dgm:pt modelId="{31F65168-6650-46E5-AB89-DD2268719611}">
      <dgm:prSet phldrT="[Texte]" custT="1"/>
      <dgm:spPr>
        <a:xfrm>
          <a:off x="1393894" y="3533170"/>
          <a:ext cx="3410535" cy="449294"/>
        </a:xfrm>
      </dgm:spPr>
      <dgm:t>
        <a:bodyPr/>
        <a:lstStyle/>
        <a:p>
          <a:r>
            <a:rPr lang="fr-FR" sz="14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+mn-cs"/>
            </a:rPr>
            <a:t>Délais prévus pour l’effacement</a:t>
          </a:r>
        </a:p>
      </dgm:t>
    </dgm:pt>
    <dgm:pt modelId="{F9481D32-5BAF-4BFA-AF0B-6D3C36A7F27D}" type="parTrans" cxnId="{39EABB7D-6374-468B-AEA8-058E7B032177}">
      <dgm:prSet/>
      <dgm:spPr/>
      <dgm:t>
        <a:bodyPr/>
        <a:lstStyle/>
        <a:p>
          <a:endParaRPr lang="fr-FR"/>
        </a:p>
      </dgm:t>
    </dgm:pt>
    <dgm:pt modelId="{0D34AB0B-E8D7-4889-B1D9-5A81382DC0D2}" type="sibTrans" cxnId="{39EABB7D-6374-468B-AEA8-058E7B032177}">
      <dgm:prSet/>
      <dgm:spPr/>
      <dgm:t>
        <a:bodyPr/>
        <a:lstStyle/>
        <a:p>
          <a:endParaRPr lang="fr-FR"/>
        </a:p>
      </dgm:t>
    </dgm:pt>
    <dgm:pt modelId="{946D35EA-18C7-4A99-8CED-651E8AAC7776}">
      <dgm:prSet phldrT="[Texte]" custT="1"/>
      <dgm:spPr>
        <a:xfrm>
          <a:off x="1347104" y="3998817"/>
          <a:ext cx="3410535" cy="503915"/>
        </a:xfrm>
      </dgm:spPr>
      <dgm:t>
        <a:bodyPr/>
        <a:lstStyle/>
        <a:p>
          <a:r>
            <a:rPr lang="fr-FR" sz="14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Description générale des mesures de sécurité techniques et organisationnelles</a:t>
          </a:r>
        </a:p>
      </dgm:t>
    </dgm:pt>
    <dgm:pt modelId="{95542A90-727D-4839-8A39-07481700B9B5}" type="parTrans" cxnId="{B8BAC727-5626-422B-A1DB-567CE2CF20CA}">
      <dgm:prSet/>
      <dgm:spPr/>
      <dgm:t>
        <a:bodyPr/>
        <a:lstStyle/>
        <a:p>
          <a:endParaRPr lang="fr-FR"/>
        </a:p>
      </dgm:t>
    </dgm:pt>
    <dgm:pt modelId="{B331B75B-6ED1-4505-8C39-4A1326F280FC}" type="sibTrans" cxnId="{B8BAC727-5626-422B-A1DB-567CE2CF20CA}">
      <dgm:prSet/>
      <dgm:spPr/>
      <dgm:t>
        <a:bodyPr/>
        <a:lstStyle/>
        <a:p>
          <a:endParaRPr lang="fr-FR"/>
        </a:p>
      </dgm:t>
    </dgm:pt>
    <dgm:pt modelId="{0849D077-B778-48A0-9996-0DA1E099A8BA}">
      <dgm:prSet phldrT="[Texte]" custT="1"/>
      <dgm:spPr>
        <a:xfrm>
          <a:off x="1392532" y="2416617"/>
          <a:ext cx="3410535" cy="498943"/>
        </a:xfrm>
      </dgm:spPr>
      <dgm:t>
        <a:bodyPr/>
        <a:lstStyle/>
        <a:p>
          <a:r>
            <a:rPr lang="fr-FR" sz="14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Catégories de destinataires</a:t>
          </a:r>
        </a:p>
      </dgm:t>
    </dgm:pt>
    <dgm:pt modelId="{9EF46CB1-32D9-4D79-AB25-664445FE7C73}" type="parTrans" cxnId="{DAA6FF87-7A77-45AF-A5F2-5D6279A66F2C}">
      <dgm:prSet/>
      <dgm:spPr/>
      <dgm:t>
        <a:bodyPr/>
        <a:lstStyle/>
        <a:p>
          <a:endParaRPr lang="fr-FR"/>
        </a:p>
      </dgm:t>
    </dgm:pt>
    <dgm:pt modelId="{84A3D119-E896-4F19-92F0-188FA69A7387}" type="sibTrans" cxnId="{DAA6FF87-7A77-45AF-A5F2-5D6279A66F2C}">
      <dgm:prSet/>
      <dgm:spPr/>
      <dgm:t>
        <a:bodyPr/>
        <a:lstStyle/>
        <a:p>
          <a:endParaRPr lang="fr-FR"/>
        </a:p>
      </dgm:t>
    </dgm:pt>
    <dgm:pt modelId="{4E689166-F939-4DD6-A206-AEB51AA55E77}">
      <dgm:prSet phldrT="[Texte]" custT="1"/>
      <dgm:spPr>
        <a:xfrm>
          <a:off x="1392532" y="55077"/>
          <a:ext cx="3410535" cy="693263"/>
        </a:xfrm>
      </dgm:spPr>
      <dgm:t>
        <a:bodyPr/>
        <a:lstStyle/>
        <a:p>
          <a:r>
            <a:rPr lang="fr-FR" sz="14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Identité et coordonnées du DPD</a:t>
          </a:r>
        </a:p>
      </dgm:t>
    </dgm:pt>
    <dgm:pt modelId="{E5D3DA44-9CD0-4433-839E-6CB47A3BC01C}" type="parTrans" cxnId="{712EFD20-E7D6-4A15-BFD6-8D757DD7263B}">
      <dgm:prSet/>
      <dgm:spPr/>
      <dgm:t>
        <a:bodyPr/>
        <a:lstStyle/>
        <a:p>
          <a:endParaRPr lang="fr-FR"/>
        </a:p>
      </dgm:t>
    </dgm:pt>
    <dgm:pt modelId="{68E94B34-8A9D-4792-B943-8572C2D16310}" type="sibTrans" cxnId="{712EFD20-E7D6-4A15-BFD6-8D757DD7263B}">
      <dgm:prSet/>
      <dgm:spPr/>
      <dgm:t>
        <a:bodyPr/>
        <a:lstStyle/>
        <a:p>
          <a:endParaRPr lang="fr-FR"/>
        </a:p>
      </dgm:t>
    </dgm:pt>
    <dgm:pt modelId="{04B09D18-156A-4D42-9A45-329EA49CEB0D}">
      <dgm:prSet phldrT="[Texte]" custT="1"/>
      <dgm:spPr>
        <a:xfrm>
          <a:off x="1392532" y="55077"/>
          <a:ext cx="3410535" cy="693263"/>
        </a:xfrm>
      </dgm:spPr>
      <dgm:t>
        <a:bodyPr/>
        <a:lstStyle/>
        <a:p>
          <a:r>
            <a:rPr lang="fr-FR" sz="14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Finalités</a:t>
          </a:r>
        </a:p>
      </dgm:t>
    </dgm:pt>
    <dgm:pt modelId="{361C7BF8-08CC-4A77-AD49-0E564E74D1D7}" type="parTrans" cxnId="{F06AD46B-C580-4075-91AE-A3902D429A1E}">
      <dgm:prSet/>
      <dgm:spPr/>
      <dgm:t>
        <a:bodyPr/>
        <a:lstStyle/>
        <a:p>
          <a:endParaRPr lang="fr-FR"/>
        </a:p>
      </dgm:t>
    </dgm:pt>
    <dgm:pt modelId="{AC5C666A-6F44-403C-8253-6FC9D07EE9AC}" type="sibTrans" cxnId="{F06AD46B-C580-4075-91AE-A3902D429A1E}">
      <dgm:prSet/>
      <dgm:spPr/>
      <dgm:t>
        <a:bodyPr/>
        <a:lstStyle/>
        <a:p>
          <a:endParaRPr lang="fr-FR"/>
        </a:p>
      </dgm:t>
    </dgm:pt>
    <dgm:pt modelId="{34D4FBD9-566E-4BA1-A182-30A35A9D869A}">
      <dgm:prSet phldrT="[Texte]" custT="1"/>
      <dgm:spPr>
        <a:xfrm>
          <a:off x="1392532" y="55077"/>
          <a:ext cx="3410535" cy="693263"/>
        </a:xfrm>
      </dgm:spPr>
      <dgm:t>
        <a:bodyPr/>
        <a:lstStyle/>
        <a:p>
          <a:r>
            <a:rPr lang="fr-FR" sz="14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Identité et coordonnées du responsable conjoint du traitement</a:t>
          </a:r>
        </a:p>
      </dgm:t>
    </dgm:pt>
    <dgm:pt modelId="{226184F7-4EE7-4907-B549-9AD9A4F1F2CC}" type="parTrans" cxnId="{B6BEDFE1-037E-4D1F-A467-5CF076DB96F3}">
      <dgm:prSet/>
      <dgm:spPr/>
      <dgm:t>
        <a:bodyPr/>
        <a:lstStyle/>
        <a:p>
          <a:endParaRPr lang="fr-FR"/>
        </a:p>
      </dgm:t>
    </dgm:pt>
    <dgm:pt modelId="{A1A58D28-FE6A-449B-A9F5-2C869660352A}" type="sibTrans" cxnId="{B6BEDFE1-037E-4D1F-A467-5CF076DB96F3}">
      <dgm:prSet/>
      <dgm:spPr/>
      <dgm:t>
        <a:bodyPr/>
        <a:lstStyle/>
        <a:p>
          <a:endParaRPr lang="fr-FR"/>
        </a:p>
      </dgm:t>
    </dgm:pt>
    <dgm:pt modelId="{CB1F30D0-7C40-444F-985D-1F34F49E08AD}">
      <dgm:prSet phldrT="[Texte]" custT="1"/>
      <dgm:spPr>
        <a:xfrm>
          <a:off x="1393894" y="2835142"/>
          <a:ext cx="3410535" cy="476839"/>
        </a:xfrm>
      </dgm:spPr>
      <dgm:t>
        <a:bodyPr/>
        <a:lstStyle/>
        <a:p>
          <a:r>
            <a:rPr lang="fr-FR" sz="14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Sous-traitants</a:t>
          </a:r>
        </a:p>
      </dgm:t>
    </dgm:pt>
    <dgm:pt modelId="{1B7BDE3B-FF23-41A4-86E6-4ABE7767ED7F}" type="parTrans" cxnId="{EDC3E080-CB9B-4036-B9A0-E7AB99F4AC6A}">
      <dgm:prSet/>
      <dgm:spPr/>
      <dgm:t>
        <a:bodyPr/>
        <a:lstStyle/>
        <a:p>
          <a:endParaRPr lang="fr-FR"/>
        </a:p>
      </dgm:t>
    </dgm:pt>
    <dgm:pt modelId="{F8D43509-C726-458E-A7B2-B3BABC5EA962}" type="sibTrans" cxnId="{EDC3E080-CB9B-4036-B9A0-E7AB99F4AC6A}">
      <dgm:prSet/>
      <dgm:spPr/>
      <dgm:t>
        <a:bodyPr/>
        <a:lstStyle/>
        <a:p>
          <a:endParaRPr lang="fr-FR"/>
        </a:p>
      </dgm:t>
    </dgm:pt>
    <dgm:pt modelId="{EB24F049-012D-4C80-B39B-4795F8A89FD5}" type="pres">
      <dgm:prSet presAssocID="{567AD078-D209-4B50-830D-97F0068D636B}" presName="vert0" presStyleCnt="0">
        <dgm:presLayoutVars>
          <dgm:dir/>
          <dgm:animOne val="branch"/>
          <dgm:animLvl val="lvl"/>
        </dgm:presLayoutVars>
      </dgm:prSet>
      <dgm:spPr/>
    </dgm:pt>
    <dgm:pt modelId="{1B3A06F2-9024-4256-9F8F-94A3F6E14972}" type="pres">
      <dgm:prSet presAssocID="{B45809F9-4DA7-403A-A00C-8A87E0D8F7DB}" presName="thickLine" presStyleLbl="alignNode1" presStyleIdx="0" presStyleCnt="1"/>
      <dgm:spPr/>
    </dgm:pt>
    <dgm:pt modelId="{66C886A1-F202-4CFE-9F84-EF6F5D0DC011}" type="pres">
      <dgm:prSet presAssocID="{B45809F9-4DA7-403A-A00C-8A87E0D8F7DB}" presName="horz1" presStyleCnt="0"/>
      <dgm:spPr/>
    </dgm:pt>
    <dgm:pt modelId="{C57CB2E3-E3BC-4B58-9254-8D3EFF2A7819}" type="pres">
      <dgm:prSet presAssocID="{B45809F9-4DA7-403A-A00C-8A87E0D8F7DB}" presName="tx1" presStyleLbl="revTx" presStyleIdx="0" presStyleCnt="12"/>
      <dgm:spPr/>
    </dgm:pt>
    <dgm:pt modelId="{45E1A8C4-B06E-4F2C-8EA5-0ED6A518A9B8}" type="pres">
      <dgm:prSet presAssocID="{B45809F9-4DA7-403A-A00C-8A87E0D8F7DB}" presName="vert1" presStyleCnt="0"/>
      <dgm:spPr/>
    </dgm:pt>
    <dgm:pt modelId="{5178DE2B-8B85-42E9-9D03-75EAE2C026C8}" type="pres">
      <dgm:prSet presAssocID="{722E4D5A-1506-4551-89E5-19D8AB323BF5}" presName="vertSpace2a" presStyleCnt="0"/>
      <dgm:spPr/>
    </dgm:pt>
    <dgm:pt modelId="{344D70E7-D8FC-4D3C-81EB-5A4C9542F07D}" type="pres">
      <dgm:prSet presAssocID="{722E4D5A-1506-4551-89E5-19D8AB323BF5}" presName="horz2" presStyleCnt="0"/>
      <dgm:spPr/>
    </dgm:pt>
    <dgm:pt modelId="{0CFDCDD8-CED0-48B9-91B0-FCBF6B35DF76}" type="pres">
      <dgm:prSet presAssocID="{722E4D5A-1506-4551-89E5-19D8AB323BF5}" presName="horzSpace2" presStyleCnt="0"/>
      <dgm:spPr/>
    </dgm:pt>
    <dgm:pt modelId="{7589FCC8-8176-452E-A24B-CA0B7BC645DE}" type="pres">
      <dgm:prSet presAssocID="{722E4D5A-1506-4551-89E5-19D8AB323BF5}" presName="tx2" presStyleLbl="revTx" presStyleIdx="1" presStyleCnt="12"/>
      <dgm:spPr/>
    </dgm:pt>
    <dgm:pt modelId="{90861708-1497-40F1-AB7D-F19A8A4620DA}" type="pres">
      <dgm:prSet presAssocID="{722E4D5A-1506-4551-89E5-19D8AB323BF5}" presName="vert2" presStyleCnt="0"/>
      <dgm:spPr/>
    </dgm:pt>
    <dgm:pt modelId="{644F1C3D-E5D6-4A06-B7A2-9C2A7D8CDB31}" type="pres">
      <dgm:prSet presAssocID="{722E4D5A-1506-4551-89E5-19D8AB323BF5}" presName="thinLine2b" presStyleLbl="callout" presStyleIdx="0" presStyleCnt="11"/>
      <dgm:spPr/>
    </dgm:pt>
    <dgm:pt modelId="{295EC32A-D32F-4968-9D28-D700F82CF5D8}" type="pres">
      <dgm:prSet presAssocID="{722E4D5A-1506-4551-89E5-19D8AB323BF5}" presName="vertSpace2b" presStyleCnt="0"/>
      <dgm:spPr/>
    </dgm:pt>
    <dgm:pt modelId="{E1B52209-D56E-4402-9A84-0B33EE1E4BA9}" type="pres">
      <dgm:prSet presAssocID="{34D4FBD9-566E-4BA1-A182-30A35A9D869A}" presName="horz2" presStyleCnt="0"/>
      <dgm:spPr/>
    </dgm:pt>
    <dgm:pt modelId="{5D176607-C2B4-4D75-840E-38EDEAC1DC5D}" type="pres">
      <dgm:prSet presAssocID="{34D4FBD9-566E-4BA1-A182-30A35A9D869A}" presName="horzSpace2" presStyleCnt="0"/>
      <dgm:spPr/>
    </dgm:pt>
    <dgm:pt modelId="{385B5DDA-EA83-40D1-9A75-5DD3A79A67F9}" type="pres">
      <dgm:prSet presAssocID="{34D4FBD9-566E-4BA1-A182-30A35A9D869A}" presName="tx2" presStyleLbl="revTx" presStyleIdx="2" presStyleCnt="12"/>
      <dgm:spPr/>
    </dgm:pt>
    <dgm:pt modelId="{ED945478-B771-4FD1-B469-9FA80724E008}" type="pres">
      <dgm:prSet presAssocID="{34D4FBD9-566E-4BA1-A182-30A35A9D869A}" presName="vert2" presStyleCnt="0"/>
      <dgm:spPr/>
    </dgm:pt>
    <dgm:pt modelId="{09BAA7A7-EF7A-4C8A-BE7C-AE910614C7EF}" type="pres">
      <dgm:prSet presAssocID="{34D4FBD9-566E-4BA1-A182-30A35A9D869A}" presName="thinLine2b" presStyleLbl="callout" presStyleIdx="1" presStyleCnt="11"/>
      <dgm:spPr/>
    </dgm:pt>
    <dgm:pt modelId="{99209B7E-E6F6-46A4-954F-EBDB39517B29}" type="pres">
      <dgm:prSet presAssocID="{34D4FBD9-566E-4BA1-A182-30A35A9D869A}" presName="vertSpace2b" presStyleCnt="0"/>
      <dgm:spPr/>
    </dgm:pt>
    <dgm:pt modelId="{739AA313-9331-4E29-BABE-1813532D7453}" type="pres">
      <dgm:prSet presAssocID="{4E689166-F939-4DD6-A206-AEB51AA55E77}" presName="horz2" presStyleCnt="0"/>
      <dgm:spPr/>
    </dgm:pt>
    <dgm:pt modelId="{24BD59A7-1C27-454B-BDEF-B1AC2F005BBE}" type="pres">
      <dgm:prSet presAssocID="{4E689166-F939-4DD6-A206-AEB51AA55E77}" presName="horzSpace2" presStyleCnt="0"/>
      <dgm:spPr/>
    </dgm:pt>
    <dgm:pt modelId="{1CEC38AD-6FBE-4CED-AB43-93B8FBD7E56E}" type="pres">
      <dgm:prSet presAssocID="{4E689166-F939-4DD6-A206-AEB51AA55E77}" presName="tx2" presStyleLbl="revTx" presStyleIdx="3" presStyleCnt="12"/>
      <dgm:spPr/>
    </dgm:pt>
    <dgm:pt modelId="{3CFD1C7B-725D-412A-99B7-91921605ED2D}" type="pres">
      <dgm:prSet presAssocID="{4E689166-F939-4DD6-A206-AEB51AA55E77}" presName="vert2" presStyleCnt="0"/>
      <dgm:spPr/>
    </dgm:pt>
    <dgm:pt modelId="{861713E8-2BA7-4C89-A13F-2AA26149154C}" type="pres">
      <dgm:prSet presAssocID="{4E689166-F939-4DD6-A206-AEB51AA55E77}" presName="thinLine2b" presStyleLbl="callout" presStyleIdx="2" presStyleCnt="11"/>
      <dgm:spPr/>
    </dgm:pt>
    <dgm:pt modelId="{3178ED60-C37C-4AB6-AC0C-9AD1DBFC2222}" type="pres">
      <dgm:prSet presAssocID="{4E689166-F939-4DD6-A206-AEB51AA55E77}" presName="vertSpace2b" presStyleCnt="0"/>
      <dgm:spPr/>
    </dgm:pt>
    <dgm:pt modelId="{16C3713D-8F43-4ECA-A392-56B29A2FFF07}" type="pres">
      <dgm:prSet presAssocID="{04B09D18-156A-4D42-9A45-329EA49CEB0D}" presName="horz2" presStyleCnt="0"/>
      <dgm:spPr/>
    </dgm:pt>
    <dgm:pt modelId="{3B0CC342-FF44-4CAF-A387-A91F2207A928}" type="pres">
      <dgm:prSet presAssocID="{04B09D18-156A-4D42-9A45-329EA49CEB0D}" presName="horzSpace2" presStyleCnt="0"/>
      <dgm:spPr/>
    </dgm:pt>
    <dgm:pt modelId="{F32254D2-003C-4A2B-B87E-8A5F80A79B0C}" type="pres">
      <dgm:prSet presAssocID="{04B09D18-156A-4D42-9A45-329EA49CEB0D}" presName="tx2" presStyleLbl="revTx" presStyleIdx="4" presStyleCnt="12"/>
      <dgm:spPr/>
    </dgm:pt>
    <dgm:pt modelId="{1E6EA631-997B-4F3C-951B-FE0873AC58F5}" type="pres">
      <dgm:prSet presAssocID="{04B09D18-156A-4D42-9A45-329EA49CEB0D}" presName="vert2" presStyleCnt="0"/>
      <dgm:spPr/>
    </dgm:pt>
    <dgm:pt modelId="{6F14474F-EF08-464F-93B3-7214F232487C}" type="pres">
      <dgm:prSet presAssocID="{04B09D18-156A-4D42-9A45-329EA49CEB0D}" presName="thinLine2b" presStyleLbl="callout" presStyleIdx="3" presStyleCnt="11"/>
      <dgm:spPr/>
    </dgm:pt>
    <dgm:pt modelId="{373D02D8-0FCF-4615-AF58-8164BC973CAA}" type="pres">
      <dgm:prSet presAssocID="{04B09D18-156A-4D42-9A45-329EA49CEB0D}" presName="vertSpace2b" presStyleCnt="0"/>
      <dgm:spPr/>
    </dgm:pt>
    <dgm:pt modelId="{B71D4F60-7E11-4F0C-A4DF-A604346E692F}" type="pres">
      <dgm:prSet presAssocID="{7D2C5610-8534-4681-8B6C-FFEEC0C4C124}" presName="horz2" presStyleCnt="0"/>
      <dgm:spPr/>
    </dgm:pt>
    <dgm:pt modelId="{D2C778F5-932C-4593-BB93-47A241EA2089}" type="pres">
      <dgm:prSet presAssocID="{7D2C5610-8534-4681-8B6C-FFEEC0C4C124}" presName="horzSpace2" presStyleCnt="0"/>
      <dgm:spPr/>
    </dgm:pt>
    <dgm:pt modelId="{02A824BA-C1E1-4982-ACD0-CA772037BBE1}" type="pres">
      <dgm:prSet presAssocID="{7D2C5610-8534-4681-8B6C-FFEEC0C4C124}" presName="tx2" presStyleLbl="revTx" presStyleIdx="5" presStyleCnt="12"/>
      <dgm:spPr/>
    </dgm:pt>
    <dgm:pt modelId="{90F045BB-61BE-446A-A466-0F05E79AEC1E}" type="pres">
      <dgm:prSet presAssocID="{7D2C5610-8534-4681-8B6C-FFEEC0C4C124}" presName="vert2" presStyleCnt="0"/>
      <dgm:spPr/>
    </dgm:pt>
    <dgm:pt modelId="{8C70CB19-A36B-4918-9C48-FF6939165C0C}" type="pres">
      <dgm:prSet presAssocID="{7D2C5610-8534-4681-8B6C-FFEEC0C4C124}" presName="thinLine2b" presStyleLbl="callout" presStyleIdx="4" presStyleCnt="11"/>
      <dgm:spPr/>
    </dgm:pt>
    <dgm:pt modelId="{750AB1F9-1E32-4D9A-9951-9B2233F31EE0}" type="pres">
      <dgm:prSet presAssocID="{7D2C5610-8534-4681-8B6C-FFEEC0C4C124}" presName="vertSpace2b" presStyleCnt="0"/>
      <dgm:spPr/>
    </dgm:pt>
    <dgm:pt modelId="{3691601C-3925-415D-99C6-8D348CA6A2A3}" type="pres">
      <dgm:prSet presAssocID="{BAEF70A4-51A9-441D-AE1A-5BBD98410D07}" presName="horz2" presStyleCnt="0"/>
      <dgm:spPr/>
    </dgm:pt>
    <dgm:pt modelId="{80F0A725-A859-4881-BF1C-D8568318C870}" type="pres">
      <dgm:prSet presAssocID="{BAEF70A4-51A9-441D-AE1A-5BBD98410D07}" presName="horzSpace2" presStyleCnt="0"/>
      <dgm:spPr/>
    </dgm:pt>
    <dgm:pt modelId="{23FED4F8-0E9A-4C2D-BF6F-604CE73CC910}" type="pres">
      <dgm:prSet presAssocID="{BAEF70A4-51A9-441D-AE1A-5BBD98410D07}" presName="tx2" presStyleLbl="revTx" presStyleIdx="6" presStyleCnt="12"/>
      <dgm:spPr/>
    </dgm:pt>
    <dgm:pt modelId="{E0BB268C-B142-489D-9B85-78F3DAD83249}" type="pres">
      <dgm:prSet presAssocID="{BAEF70A4-51A9-441D-AE1A-5BBD98410D07}" presName="vert2" presStyleCnt="0"/>
      <dgm:spPr/>
    </dgm:pt>
    <dgm:pt modelId="{4D9095C5-2376-463F-B104-7A3842C1BFAA}" type="pres">
      <dgm:prSet presAssocID="{BAEF70A4-51A9-441D-AE1A-5BBD98410D07}" presName="thinLine2b" presStyleLbl="callout" presStyleIdx="5" presStyleCnt="11"/>
      <dgm:spPr/>
    </dgm:pt>
    <dgm:pt modelId="{B7120095-58FE-44D8-A834-25A1C8356BB7}" type="pres">
      <dgm:prSet presAssocID="{BAEF70A4-51A9-441D-AE1A-5BBD98410D07}" presName="vertSpace2b" presStyleCnt="0"/>
      <dgm:spPr/>
    </dgm:pt>
    <dgm:pt modelId="{E3DCE4F0-E9CC-4902-B379-03383DBA0372}" type="pres">
      <dgm:prSet presAssocID="{0849D077-B778-48A0-9996-0DA1E099A8BA}" presName="horz2" presStyleCnt="0"/>
      <dgm:spPr/>
    </dgm:pt>
    <dgm:pt modelId="{84229656-FB21-48C9-940E-1E1D297F779D}" type="pres">
      <dgm:prSet presAssocID="{0849D077-B778-48A0-9996-0DA1E099A8BA}" presName="horzSpace2" presStyleCnt="0"/>
      <dgm:spPr/>
    </dgm:pt>
    <dgm:pt modelId="{58297C3E-FE42-4E06-9FA9-B2773657F2A3}" type="pres">
      <dgm:prSet presAssocID="{0849D077-B778-48A0-9996-0DA1E099A8BA}" presName="tx2" presStyleLbl="revTx" presStyleIdx="7" presStyleCnt="12"/>
      <dgm:spPr/>
    </dgm:pt>
    <dgm:pt modelId="{4C709466-8FA2-4F45-961B-57D2347EC756}" type="pres">
      <dgm:prSet presAssocID="{0849D077-B778-48A0-9996-0DA1E099A8BA}" presName="vert2" presStyleCnt="0"/>
      <dgm:spPr/>
    </dgm:pt>
    <dgm:pt modelId="{45C59625-5809-4CD8-8B13-DAD5CEA72125}" type="pres">
      <dgm:prSet presAssocID="{0849D077-B778-48A0-9996-0DA1E099A8BA}" presName="thinLine2b" presStyleLbl="callout" presStyleIdx="6" presStyleCnt="11"/>
      <dgm:spPr/>
    </dgm:pt>
    <dgm:pt modelId="{92765D8C-391D-43A7-B8F7-AFA645F0DD51}" type="pres">
      <dgm:prSet presAssocID="{0849D077-B778-48A0-9996-0DA1E099A8BA}" presName="vertSpace2b" presStyleCnt="0"/>
      <dgm:spPr/>
    </dgm:pt>
    <dgm:pt modelId="{E2175AC1-7CA8-4D7E-A6AF-AAF3E41A21CA}" type="pres">
      <dgm:prSet presAssocID="{CB1F30D0-7C40-444F-985D-1F34F49E08AD}" presName="horz2" presStyleCnt="0"/>
      <dgm:spPr/>
    </dgm:pt>
    <dgm:pt modelId="{797967D2-3FB7-4F76-91DB-2A465A6FC414}" type="pres">
      <dgm:prSet presAssocID="{CB1F30D0-7C40-444F-985D-1F34F49E08AD}" presName="horzSpace2" presStyleCnt="0"/>
      <dgm:spPr/>
    </dgm:pt>
    <dgm:pt modelId="{78BF45CB-45C2-42EA-AB36-921C00EE5A1F}" type="pres">
      <dgm:prSet presAssocID="{CB1F30D0-7C40-444F-985D-1F34F49E08AD}" presName="tx2" presStyleLbl="revTx" presStyleIdx="8" presStyleCnt="12"/>
      <dgm:spPr/>
    </dgm:pt>
    <dgm:pt modelId="{417DD8F4-3BA3-4DAB-A575-1F027BF361AD}" type="pres">
      <dgm:prSet presAssocID="{CB1F30D0-7C40-444F-985D-1F34F49E08AD}" presName="vert2" presStyleCnt="0"/>
      <dgm:spPr/>
    </dgm:pt>
    <dgm:pt modelId="{9F81D375-C699-4CDB-BE1B-AA7B483712CF}" type="pres">
      <dgm:prSet presAssocID="{CB1F30D0-7C40-444F-985D-1F34F49E08AD}" presName="thinLine2b" presStyleLbl="callout" presStyleIdx="7" presStyleCnt="11"/>
      <dgm:spPr/>
    </dgm:pt>
    <dgm:pt modelId="{D6ECFE2B-668C-44D5-9EF0-2ABB93686CDA}" type="pres">
      <dgm:prSet presAssocID="{CB1F30D0-7C40-444F-985D-1F34F49E08AD}" presName="vertSpace2b" presStyleCnt="0"/>
      <dgm:spPr/>
    </dgm:pt>
    <dgm:pt modelId="{BE5D7B17-6FC7-4226-B9DA-3B9E8E203BF7}" type="pres">
      <dgm:prSet presAssocID="{001CE5C7-32A9-4E1E-A009-BE9C18603692}" presName="horz2" presStyleCnt="0"/>
      <dgm:spPr/>
    </dgm:pt>
    <dgm:pt modelId="{6B39CE3C-062D-4F98-A0A4-7FC8EB799345}" type="pres">
      <dgm:prSet presAssocID="{001CE5C7-32A9-4E1E-A009-BE9C18603692}" presName="horzSpace2" presStyleCnt="0"/>
      <dgm:spPr/>
    </dgm:pt>
    <dgm:pt modelId="{215E4564-E37D-4343-9D19-216619483174}" type="pres">
      <dgm:prSet presAssocID="{001CE5C7-32A9-4E1E-A009-BE9C18603692}" presName="tx2" presStyleLbl="revTx" presStyleIdx="9" presStyleCnt="12"/>
      <dgm:spPr/>
    </dgm:pt>
    <dgm:pt modelId="{BC6F6F4B-D1E0-4174-960A-53C8E8F8517A}" type="pres">
      <dgm:prSet presAssocID="{001CE5C7-32A9-4E1E-A009-BE9C18603692}" presName="vert2" presStyleCnt="0"/>
      <dgm:spPr/>
    </dgm:pt>
    <dgm:pt modelId="{D5E88622-B651-4A0F-AF7D-58A49FD4F080}" type="pres">
      <dgm:prSet presAssocID="{001CE5C7-32A9-4E1E-A009-BE9C18603692}" presName="thinLine2b" presStyleLbl="callout" presStyleIdx="8" presStyleCnt="11"/>
      <dgm:spPr/>
    </dgm:pt>
    <dgm:pt modelId="{347EFF29-B994-48BE-B118-430AAE823222}" type="pres">
      <dgm:prSet presAssocID="{001CE5C7-32A9-4E1E-A009-BE9C18603692}" presName="vertSpace2b" presStyleCnt="0"/>
      <dgm:spPr/>
    </dgm:pt>
    <dgm:pt modelId="{82DBD486-605E-426F-9618-9FFB94E9776F}" type="pres">
      <dgm:prSet presAssocID="{31F65168-6650-46E5-AB89-DD2268719611}" presName="horz2" presStyleCnt="0"/>
      <dgm:spPr/>
    </dgm:pt>
    <dgm:pt modelId="{ED69175E-826B-45EC-964F-71B50A5D0CE2}" type="pres">
      <dgm:prSet presAssocID="{31F65168-6650-46E5-AB89-DD2268719611}" presName="horzSpace2" presStyleCnt="0"/>
      <dgm:spPr/>
    </dgm:pt>
    <dgm:pt modelId="{7EAB0224-6511-42C0-86B8-BFD0866455AD}" type="pres">
      <dgm:prSet presAssocID="{31F65168-6650-46E5-AB89-DD2268719611}" presName="tx2" presStyleLbl="revTx" presStyleIdx="10" presStyleCnt="12"/>
      <dgm:spPr/>
    </dgm:pt>
    <dgm:pt modelId="{C5C14CEC-F0DD-4371-A9E0-B7EF45F60191}" type="pres">
      <dgm:prSet presAssocID="{31F65168-6650-46E5-AB89-DD2268719611}" presName="vert2" presStyleCnt="0"/>
      <dgm:spPr/>
    </dgm:pt>
    <dgm:pt modelId="{16FB80DD-C932-4CBB-8713-7A0515684D1B}" type="pres">
      <dgm:prSet presAssocID="{31F65168-6650-46E5-AB89-DD2268719611}" presName="thinLine2b" presStyleLbl="callout" presStyleIdx="9" presStyleCnt="11"/>
      <dgm:spPr/>
    </dgm:pt>
    <dgm:pt modelId="{ECDC1F7F-A54D-48D8-8E26-588F579F1D35}" type="pres">
      <dgm:prSet presAssocID="{31F65168-6650-46E5-AB89-DD2268719611}" presName="vertSpace2b" presStyleCnt="0"/>
      <dgm:spPr/>
    </dgm:pt>
    <dgm:pt modelId="{42FC1B96-6A3B-4902-8183-8E256E66FC3E}" type="pres">
      <dgm:prSet presAssocID="{946D35EA-18C7-4A99-8CED-651E8AAC7776}" presName="horz2" presStyleCnt="0"/>
      <dgm:spPr/>
    </dgm:pt>
    <dgm:pt modelId="{84A0A1B3-D40A-4993-8F45-BADFACF13494}" type="pres">
      <dgm:prSet presAssocID="{946D35EA-18C7-4A99-8CED-651E8AAC7776}" presName="horzSpace2" presStyleCnt="0"/>
      <dgm:spPr/>
    </dgm:pt>
    <dgm:pt modelId="{925944CA-7AC8-4F22-AF31-9754B754AD62}" type="pres">
      <dgm:prSet presAssocID="{946D35EA-18C7-4A99-8CED-651E8AAC7776}" presName="tx2" presStyleLbl="revTx" presStyleIdx="11" presStyleCnt="12"/>
      <dgm:spPr/>
    </dgm:pt>
    <dgm:pt modelId="{812BD9ED-CCF1-49CE-BD67-281453787AFC}" type="pres">
      <dgm:prSet presAssocID="{946D35EA-18C7-4A99-8CED-651E8AAC7776}" presName="vert2" presStyleCnt="0"/>
      <dgm:spPr/>
    </dgm:pt>
    <dgm:pt modelId="{ECE7E621-B4DF-4D34-AC76-096FE171BE16}" type="pres">
      <dgm:prSet presAssocID="{946D35EA-18C7-4A99-8CED-651E8AAC7776}" presName="thinLine2b" presStyleLbl="callout" presStyleIdx="10" presStyleCnt="11"/>
      <dgm:spPr/>
    </dgm:pt>
    <dgm:pt modelId="{D5F4F87B-8F47-4C4B-AD05-4ACC2194C751}" type="pres">
      <dgm:prSet presAssocID="{946D35EA-18C7-4A99-8CED-651E8AAC7776}" presName="vertSpace2b" presStyleCnt="0"/>
      <dgm:spPr/>
    </dgm:pt>
  </dgm:ptLst>
  <dgm:cxnLst>
    <dgm:cxn modelId="{772A7F01-E342-47EE-B3AE-0ADBB0C9C19C}" type="presOf" srcId="{946D35EA-18C7-4A99-8CED-651E8AAC7776}" destId="{925944CA-7AC8-4F22-AF31-9754B754AD62}" srcOrd="0" destOrd="0" presId="urn:microsoft.com/office/officeart/2008/layout/LinedList"/>
    <dgm:cxn modelId="{21A86A05-A3EE-43F9-8EB1-14C23436D781}" type="presOf" srcId="{04B09D18-156A-4D42-9A45-329EA49CEB0D}" destId="{F32254D2-003C-4A2B-B87E-8A5F80A79B0C}" srcOrd="0" destOrd="0" presId="urn:microsoft.com/office/officeart/2008/layout/LinedList"/>
    <dgm:cxn modelId="{7CACF90E-6C2D-4D72-8037-24970E06DF4D}" type="presOf" srcId="{0849D077-B778-48A0-9996-0DA1E099A8BA}" destId="{58297C3E-FE42-4E06-9FA9-B2773657F2A3}" srcOrd="0" destOrd="0" presId="urn:microsoft.com/office/officeart/2008/layout/LinedList"/>
    <dgm:cxn modelId="{1D2FA41D-431B-4A61-9F08-1084E43DE0E6}" type="presOf" srcId="{BAEF70A4-51A9-441D-AE1A-5BBD98410D07}" destId="{23FED4F8-0E9A-4C2D-BF6F-604CE73CC910}" srcOrd="0" destOrd="0" presId="urn:microsoft.com/office/officeart/2008/layout/LinedList"/>
    <dgm:cxn modelId="{DD9FE820-DE16-4515-BE44-074D635A04D9}" srcId="{B45809F9-4DA7-403A-A00C-8A87E0D8F7DB}" destId="{7D2C5610-8534-4681-8B6C-FFEEC0C4C124}" srcOrd="4" destOrd="0" parTransId="{DFCE8B2B-038D-4973-9F81-FA87B461F8B8}" sibTransId="{62C33CD3-3680-434E-89D5-F7E0E02CA9EB}"/>
    <dgm:cxn modelId="{712EFD20-E7D6-4A15-BFD6-8D757DD7263B}" srcId="{B45809F9-4DA7-403A-A00C-8A87E0D8F7DB}" destId="{4E689166-F939-4DD6-A206-AEB51AA55E77}" srcOrd="2" destOrd="0" parTransId="{E5D3DA44-9CD0-4433-839E-6CB47A3BC01C}" sibTransId="{68E94B34-8A9D-4792-B943-8572C2D16310}"/>
    <dgm:cxn modelId="{B8BAC727-5626-422B-A1DB-567CE2CF20CA}" srcId="{B45809F9-4DA7-403A-A00C-8A87E0D8F7DB}" destId="{946D35EA-18C7-4A99-8CED-651E8AAC7776}" srcOrd="10" destOrd="0" parTransId="{95542A90-727D-4839-8A39-07481700B9B5}" sibTransId="{B331B75B-6ED1-4505-8C39-4A1326F280FC}"/>
    <dgm:cxn modelId="{05A2332D-4AFD-440A-AD18-358872E91F98}" type="presOf" srcId="{4E689166-F939-4DD6-A206-AEB51AA55E77}" destId="{1CEC38AD-6FBE-4CED-AB43-93B8FBD7E56E}" srcOrd="0" destOrd="0" presId="urn:microsoft.com/office/officeart/2008/layout/LinedList"/>
    <dgm:cxn modelId="{4ABC2C41-2C71-4FE5-A66B-EECB405DD03A}" type="presOf" srcId="{34D4FBD9-566E-4BA1-A182-30A35A9D869A}" destId="{385B5DDA-EA83-40D1-9A75-5DD3A79A67F9}" srcOrd="0" destOrd="0" presId="urn:microsoft.com/office/officeart/2008/layout/LinedList"/>
    <dgm:cxn modelId="{F06AD46B-C580-4075-91AE-A3902D429A1E}" srcId="{B45809F9-4DA7-403A-A00C-8A87E0D8F7DB}" destId="{04B09D18-156A-4D42-9A45-329EA49CEB0D}" srcOrd="3" destOrd="0" parTransId="{361C7BF8-08CC-4A77-AD49-0E564E74D1D7}" sibTransId="{AC5C666A-6F44-403C-8253-6FC9D07EE9AC}"/>
    <dgm:cxn modelId="{9E748771-C8A7-4B42-8193-6219F66CDE49}" type="presOf" srcId="{B45809F9-4DA7-403A-A00C-8A87E0D8F7DB}" destId="{C57CB2E3-E3BC-4B58-9254-8D3EFF2A7819}" srcOrd="0" destOrd="0" presId="urn:microsoft.com/office/officeart/2008/layout/LinedList"/>
    <dgm:cxn modelId="{39EABB7D-6374-468B-AEA8-058E7B032177}" srcId="{B45809F9-4DA7-403A-A00C-8A87E0D8F7DB}" destId="{31F65168-6650-46E5-AB89-DD2268719611}" srcOrd="9" destOrd="0" parTransId="{F9481D32-5BAF-4BFA-AF0B-6D3C36A7F27D}" sibTransId="{0D34AB0B-E8D7-4889-B1D9-5A81382DC0D2}"/>
    <dgm:cxn modelId="{EDC3E080-CB9B-4036-B9A0-E7AB99F4AC6A}" srcId="{B45809F9-4DA7-403A-A00C-8A87E0D8F7DB}" destId="{CB1F30D0-7C40-444F-985D-1F34F49E08AD}" srcOrd="7" destOrd="0" parTransId="{1B7BDE3B-FF23-41A4-86E6-4ABE7767ED7F}" sibTransId="{F8D43509-C726-458E-A7B2-B3BABC5EA962}"/>
    <dgm:cxn modelId="{6BD16182-5B86-4D4F-8257-0793F2159F0E}" srcId="{567AD078-D209-4B50-830D-97F0068D636B}" destId="{B45809F9-4DA7-403A-A00C-8A87E0D8F7DB}" srcOrd="0" destOrd="0" parTransId="{EED7E1D0-0031-4743-A541-A85DBE5F374F}" sibTransId="{32717734-5345-48D2-B5E3-CB783BB0D788}"/>
    <dgm:cxn modelId="{CD410386-9EF8-498C-98A3-529287FBD80F}" type="presOf" srcId="{722E4D5A-1506-4551-89E5-19D8AB323BF5}" destId="{7589FCC8-8176-452E-A24B-CA0B7BC645DE}" srcOrd="0" destOrd="0" presId="urn:microsoft.com/office/officeart/2008/layout/LinedList"/>
    <dgm:cxn modelId="{DAA6FF87-7A77-45AF-A5F2-5D6279A66F2C}" srcId="{B45809F9-4DA7-403A-A00C-8A87E0D8F7DB}" destId="{0849D077-B778-48A0-9996-0DA1E099A8BA}" srcOrd="6" destOrd="0" parTransId="{9EF46CB1-32D9-4D79-AB25-664445FE7C73}" sibTransId="{84A3D119-E896-4F19-92F0-188FA69A7387}"/>
    <dgm:cxn modelId="{61C91593-6965-4F68-84E6-1E2FBC4AB370}" type="presOf" srcId="{31F65168-6650-46E5-AB89-DD2268719611}" destId="{7EAB0224-6511-42C0-86B8-BFD0866455AD}" srcOrd="0" destOrd="0" presId="urn:microsoft.com/office/officeart/2008/layout/LinedList"/>
    <dgm:cxn modelId="{4FC4C693-70ED-461B-A453-08DA896DD82A}" srcId="{B45809F9-4DA7-403A-A00C-8A87E0D8F7DB}" destId="{BAEF70A4-51A9-441D-AE1A-5BBD98410D07}" srcOrd="5" destOrd="0" parTransId="{9625E0B3-51FF-4001-A816-4C3A4DB909ED}" sibTransId="{0FE42947-D77E-4969-AF29-105A2DDAE7BB}"/>
    <dgm:cxn modelId="{4E4B6B94-202F-4391-8561-8069441407ED}" type="presOf" srcId="{001CE5C7-32A9-4E1E-A009-BE9C18603692}" destId="{215E4564-E37D-4343-9D19-216619483174}" srcOrd="0" destOrd="0" presId="urn:microsoft.com/office/officeart/2008/layout/LinedList"/>
    <dgm:cxn modelId="{6EB90CA9-5D2B-46CC-AB7A-AB15D00336B3}" srcId="{B45809F9-4DA7-403A-A00C-8A87E0D8F7DB}" destId="{001CE5C7-32A9-4E1E-A009-BE9C18603692}" srcOrd="8" destOrd="0" parTransId="{5B118A72-E3B0-4693-B48C-3223CB61DC38}" sibTransId="{AFE5365C-8D93-4E59-AD75-E3D4C825F3C3}"/>
    <dgm:cxn modelId="{038747B6-A371-4065-AC21-8E29171CC1C6}" type="presOf" srcId="{CB1F30D0-7C40-444F-985D-1F34F49E08AD}" destId="{78BF45CB-45C2-42EA-AB36-921C00EE5A1F}" srcOrd="0" destOrd="0" presId="urn:microsoft.com/office/officeart/2008/layout/LinedList"/>
    <dgm:cxn modelId="{1827E7D4-8ED0-4C84-AD33-5C583E427763}" srcId="{B45809F9-4DA7-403A-A00C-8A87E0D8F7DB}" destId="{722E4D5A-1506-4551-89E5-19D8AB323BF5}" srcOrd="0" destOrd="0" parTransId="{C9F5EF8A-9D9B-43C6-8BCD-A8980271A342}" sibTransId="{8C8B93E7-1082-445D-87D2-D4526DFE1CFE}"/>
    <dgm:cxn modelId="{B6BEDFE1-037E-4D1F-A467-5CF076DB96F3}" srcId="{B45809F9-4DA7-403A-A00C-8A87E0D8F7DB}" destId="{34D4FBD9-566E-4BA1-A182-30A35A9D869A}" srcOrd="1" destOrd="0" parTransId="{226184F7-4EE7-4907-B549-9AD9A4F1F2CC}" sibTransId="{A1A58D28-FE6A-449B-A9F5-2C869660352A}"/>
    <dgm:cxn modelId="{6E0906FB-38C9-4E02-811F-2F3EE1E2CFD2}" type="presOf" srcId="{7D2C5610-8534-4681-8B6C-FFEEC0C4C124}" destId="{02A824BA-C1E1-4982-ACD0-CA772037BBE1}" srcOrd="0" destOrd="0" presId="urn:microsoft.com/office/officeart/2008/layout/LinedList"/>
    <dgm:cxn modelId="{E5A255FF-CC9D-4BFD-B1E0-E2FAE9E18DC5}" type="presOf" srcId="{567AD078-D209-4B50-830D-97F0068D636B}" destId="{EB24F049-012D-4C80-B39B-4795F8A89FD5}" srcOrd="0" destOrd="0" presId="urn:microsoft.com/office/officeart/2008/layout/LinedList"/>
    <dgm:cxn modelId="{B5654659-7A56-474D-AD68-73C80B63580D}" type="presParOf" srcId="{EB24F049-012D-4C80-B39B-4795F8A89FD5}" destId="{1B3A06F2-9024-4256-9F8F-94A3F6E14972}" srcOrd="0" destOrd="0" presId="urn:microsoft.com/office/officeart/2008/layout/LinedList"/>
    <dgm:cxn modelId="{678851B9-B3BF-443A-BC03-F08DC47777CA}" type="presParOf" srcId="{EB24F049-012D-4C80-B39B-4795F8A89FD5}" destId="{66C886A1-F202-4CFE-9F84-EF6F5D0DC011}" srcOrd="1" destOrd="0" presId="urn:microsoft.com/office/officeart/2008/layout/LinedList"/>
    <dgm:cxn modelId="{CA3DB743-1E04-436F-A79F-289AF973F51E}" type="presParOf" srcId="{66C886A1-F202-4CFE-9F84-EF6F5D0DC011}" destId="{C57CB2E3-E3BC-4B58-9254-8D3EFF2A7819}" srcOrd="0" destOrd="0" presId="urn:microsoft.com/office/officeart/2008/layout/LinedList"/>
    <dgm:cxn modelId="{D289992A-2499-4A52-9E2E-89170DCF25C0}" type="presParOf" srcId="{66C886A1-F202-4CFE-9F84-EF6F5D0DC011}" destId="{45E1A8C4-B06E-4F2C-8EA5-0ED6A518A9B8}" srcOrd="1" destOrd="0" presId="urn:microsoft.com/office/officeart/2008/layout/LinedList"/>
    <dgm:cxn modelId="{E31D5E78-78BF-4CFE-9B32-D3D28B361A6A}" type="presParOf" srcId="{45E1A8C4-B06E-4F2C-8EA5-0ED6A518A9B8}" destId="{5178DE2B-8B85-42E9-9D03-75EAE2C026C8}" srcOrd="0" destOrd="0" presId="urn:microsoft.com/office/officeart/2008/layout/LinedList"/>
    <dgm:cxn modelId="{F15162CE-09C5-4C20-8635-C1B45EB41D85}" type="presParOf" srcId="{45E1A8C4-B06E-4F2C-8EA5-0ED6A518A9B8}" destId="{344D70E7-D8FC-4D3C-81EB-5A4C9542F07D}" srcOrd="1" destOrd="0" presId="urn:microsoft.com/office/officeart/2008/layout/LinedList"/>
    <dgm:cxn modelId="{4DBA6B5C-676D-49ED-A651-F9A732D3A784}" type="presParOf" srcId="{344D70E7-D8FC-4D3C-81EB-5A4C9542F07D}" destId="{0CFDCDD8-CED0-48B9-91B0-FCBF6B35DF76}" srcOrd="0" destOrd="0" presId="urn:microsoft.com/office/officeart/2008/layout/LinedList"/>
    <dgm:cxn modelId="{7B735914-C9CE-4203-B58F-0C4155B84BA3}" type="presParOf" srcId="{344D70E7-D8FC-4D3C-81EB-5A4C9542F07D}" destId="{7589FCC8-8176-452E-A24B-CA0B7BC645DE}" srcOrd="1" destOrd="0" presId="urn:microsoft.com/office/officeart/2008/layout/LinedList"/>
    <dgm:cxn modelId="{FB38F5F8-53B1-48D4-A8CB-B2EE928C4959}" type="presParOf" srcId="{344D70E7-D8FC-4D3C-81EB-5A4C9542F07D}" destId="{90861708-1497-40F1-AB7D-F19A8A4620DA}" srcOrd="2" destOrd="0" presId="urn:microsoft.com/office/officeart/2008/layout/LinedList"/>
    <dgm:cxn modelId="{452E33B7-E13F-4E44-9BC9-7EB32166091C}" type="presParOf" srcId="{45E1A8C4-B06E-4F2C-8EA5-0ED6A518A9B8}" destId="{644F1C3D-E5D6-4A06-B7A2-9C2A7D8CDB31}" srcOrd="2" destOrd="0" presId="urn:microsoft.com/office/officeart/2008/layout/LinedList"/>
    <dgm:cxn modelId="{AC0A4E46-BFCE-4A45-8BEF-C8D5651EE85A}" type="presParOf" srcId="{45E1A8C4-B06E-4F2C-8EA5-0ED6A518A9B8}" destId="{295EC32A-D32F-4968-9D28-D700F82CF5D8}" srcOrd="3" destOrd="0" presId="urn:microsoft.com/office/officeart/2008/layout/LinedList"/>
    <dgm:cxn modelId="{CB4FD852-8000-4E4D-BD62-68984E636E6A}" type="presParOf" srcId="{45E1A8C4-B06E-4F2C-8EA5-0ED6A518A9B8}" destId="{E1B52209-D56E-4402-9A84-0B33EE1E4BA9}" srcOrd="4" destOrd="0" presId="urn:microsoft.com/office/officeart/2008/layout/LinedList"/>
    <dgm:cxn modelId="{3A68185C-E7B3-4AC9-9619-F27D58B7D8DB}" type="presParOf" srcId="{E1B52209-D56E-4402-9A84-0B33EE1E4BA9}" destId="{5D176607-C2B4-4D75-840E-38EDEAC1DC5D}" srcOrd="0" destOrd="0" presId="urn:microsoft.com/office/officeart/2008/layout/LinedList"/>
    <dgm:cxn modelId="{8D959A44-C84F-4A57-BD52-6B595DF739CF}" type="presParOf" srcId="{E1B52209-D56E-4402-9A84-0B33EE1E4BA9}" destId="{385B5DDA-EA83-40D1-9A75-5DD3A79A67F9}" srcOrd="1" destOrd="0" presId="urn:microsoft.com/office/officeart/2008/layout/LinedList"/>
    <dgm:cxn modelId="{E2B250BF-4B72-41BF-8DB8-A754364A5826}" type="presParOf" srcId="{E1B52209-D56E-4402-9A84-0B33EE1E4BA9}" destId="{ED945478-B771-4FD1-B469-9FA80724E008}" srcOrd="2" destOrd="0" presId="urn:microsoft.com/office/officeart/2008/layout/LinedList"/>
    <dgm:cxn modelId="{92BBD292-4912-4C90-953B-07D01B30DFF8}" type="presParOf" srcId="{45E1A8C4-B06E-4F2C-8EA5-0ED6A518A9B8}" destId="{09BAA7A7-EF7A-4C8A-BE7C-AE910614C7EF}" srcOrd="5" destOrd="0" presId="urn:microsoft.com/office/officeart/2008/layout/LinedList"/>
    <dgm:cxn modelId="{A1DADFF5-847F-4BDC-89E8-9838D0E3DEB8}" type="presParOf" srcId="{45E1A8C4-B06E-4F2C-8EA5-0ED6A518A9B8}" destId="{99209B7E-E6F6-46A4-954F-EBDB39517B29}" srcOrd="6" destOrd="0" presId="urn:microsoft.com/office/officeart/2008/layout/LinedList"/>
    <dgm:cxn modelId="{EA8AF4EB-3476-491C-8530-1A9675BD23C2}" type="presParOf" srcId="{45E1A8C4-B06E-4F2C-8EA5-0ED6A518A9B8}" destId="{739AA313-9331-4E29-BABE-1813532D7453}" srcOrd="7" destOrd="0" presId="urn:microsoft.com/office/officeart/2008/layout/LinedList"/>
    <dgm:cxn modelId="{139BED6A-6EF4-458D-8990-6F3E8C3BC12B}" type="presParOf" srcId="{739AA313-9331-4E29-BABE-1813532D7453}" destId="{24BD59A7-1C27-454B-BDEF-B1AC2F005BBE}" srcOrd="0" destOrd="0" presId="urn:microsoft.com/office/officeart/2008/layout/LinedList"/>
    <dgm:cxn modelId="{5A4412F2-28FE-4F35-B4FE-1DD24A5641ED}" type="presParOf" srcId="{739AA313-9331-4E29-BABE-1813532D7453}" destId="{1CEC38AD-6FBE-4CED-AB43-93B8FBD7E56E}" srcOrd="1" destOrd="0" presId="urn:microsoft.com/office/officeart/2008/layout/LinedList"/>
    <dgm:cxn modelId="{AB07A26C-8A29-4BF7-A135-DEA5A1B81EE7}" type="presParOf" srcId="{739AA313-9331-4E29-BABE-1813532D7453}" destId="{3CFD1C7B-725D-412A-99B7-91921605ED2D}" srcOrd="2" destOrd="0" presId="urn:microsoft.com/office/officeart/2008/layout/LinedList"/>
    <dgm:cxn modelId="{E9DF7938-2832-4D04-93E0-108D7A95D40C}" type="presParOf" srcId="{45E1A8C4-B06E-4F2C-8EA5-0ED6A518A9B8}" destId="{861713E8-2BA7-4C89-A13F-2AA26149154C}" srcOrd="8" destOrd="0" presId="urn:microsoft.com/office/officeart/2008/layout/LinedList"/>
    <dgm:cxn modelId="{D3C3BDFA-65E9-4804-B9AB-4C32F146C3B1}" type="presParOf" srcId="{45E1A8C4-B06E-4F2C-8EA5-0ED6A518A9B8}" destId="{3178ED60-C37C-4AB6-AC0C-9AD1DBFC2222}" srcOrd="9" destOrd="0" presId="urn:microsoft.com/office/officeart/2008/layout/LinedList"/>
    <dgm:cxn modelId="{BE4B9329-AFF3-4225-BB7A-EBCDCF54776E}" type="presParOf" srcId="{45E1A8C4-B06E-4F2C-8EA5-0ED6A518A9B8}" destId="{16C3713D-8F43-4ECA-A392-56B29A2FFF07}" srcOrd="10" destOrd="0" presId="urn:microsoft.com/office/officeart/2008/layout/LinedList"/>
    <dgm:cxn modelId="{AC27E3A9-8083-48D7-A728-7BB0B2E95CA4}" type="presParOf" srcId="{16C3713D-8F43-4ECA-A392-56B29A2FFF07}" destId="{3B0CC342-FF44-4CAF-A387-A91F2207A928}" srcOrd="0" destOrd="0" presId="urn:microsoft.com/office/officeart/2008/layout/LinedList"/>
    <dgm:cxn modelId="{CCEBA8B1-BD40-4EE9-AA3F-CF20DF561C36}" type="presParOf" srcId="{16C3713D-8F43-4ECA-A392-56B29A2FFF07}" destId="{F32254D2-003C-4A2B-B87E-8A5F80A79B0C}" srcOrd="1" destOrd="0" presId="urn:microsoft.com/office/officeart/2008/layout/LinedList"/>
    <dgm:cxn modelId="{B51676A3-DCA3-4653-83E6-7579E5E6AA41}" type="presParOf" srcId="{16C3713D-8F43-4ECA-A392-56B29A2FFF07}" destId="{1E6EA631-997B-4F3C-951B-FE0873AC58F5}" srcOrd="2" destOrd="0" presId="urn:microsoft.com/office/officeart/2008/layout/LinedList"/>
    <dgm:cxn modelId="{35C49038-77A4-4F19-9CF1-6FDE70F04988}" type="presParOf" srcId="{45E1A8C4-B06E-4F2C-8EA5-0ED6A518A9B8}" destId="{6F14474F-EF08-464F-93B3-7214F232487C}" srcOrd="11" destOrd="0" presId="urn:microsoft.com/office/officeart/2008/layout/LinedList"/>
    <dgm:cxn modelId="{FD7ED03A-4510-4E45-90A2-FA748D893AF8}" type="presParOf" srcId="{45E1A8C4-B06E-4F2C-8EA5-0ED6A518A9B8}" destId="{373D02D8-0FCF-4615-AF58-8164BC973CAA}" srcOrd="12" destOrd="0" presId="urn:microsoft.com/office/officeart/2008/layout/LinedList"/>
    <dgm:cxn modelId="{2045B7BC-7445-43C1-B404-CF6EB1A92FA9}" type="presParOf" srcId="{45E1A8C4-B06E-4F2C-8EA5-0ED6A518A9B8}" destId="{B71D4F60-7E11-4F0C-A4DF-A604346E692F}" srcOrd="13" destOrd="0" presId="urn:microsoft.com/office/officeart/2008/layout/LinedList"/>
    <dgm:cxn modelId="{81F9C71E-A722-475B-B308-D41C6F526BF0}" type="presParOf" srcId="{B71D4F60-7E11-4F0C-A4DF-A604346E692F}" destId="{D2C778F5-932C-4593-BB93-47A241EA2089}" srcOrd="0" destOrd="0" presId="urn:microsoft.com/office/officeart/2008/layout/LinedList"/>
    <dgm:cxn modelId="{5DD2AA6B-063D-4298-9AE6-F5F45EECFAC7}" type="presParOf" srcId="{B71D4F60-7E11-4F0C-A4DF-A604346E692F}" destId="{02A824BA-C1E1-4982-ACD0-CA772037BBE1}" srcOrd="1" destOrd="0" presId="urn:microsoft.com/office/officeart/2008/layout/LinedList"/>
    <dgm:cxn modelId="{E15FCEF0-B685-469A-B569-6A81C82E386A}" type="presParOf" srcId="{B71D4F60-7E11-4F0C-A4DF-A604346E692F}" destId="{90F045BB-61BE-446A-A466-0F05E79AEC1E}" srcOrd="2" destOrd="0" presId="urn:microsoft.com/office/officeart/2008/layout/LinedList"/>
    <dgm:cxn modelId="{3075D70B-7B37-40BE-9A34-F2504613F9D7}" type="presParOf" srcId="{45E1A8C4-B06E-4F2C-8EA5-0ED6A518A9B8}" destId="{8C70CB19-A36B-4918-9C48-FF6939165C0C}" srcOrd="14" destOrd="0" presId="urn:microsoft.com/office/officeart/2008/layout/LinedList"/>
    <dgm:cxn modelId="{0DE44FF9-5DA5-43C7-9CFA-7CB72AC2E59F}" type="presParOf" srcId="{45E1A8C4-B06E-4F2C-8EA5-0ED6A518A9B8}" destId="{750AB1F9-1E32-4D9A-9951-9B2233F31EE0}" srcOrd="15" destOrd="0" presId="urn:microsoft.com/office/officeart/2008/layout/LinedList"/>
    <dgm:cxn modelId="{1A6940E4-4A3D-4CA2-A81C-894A2638E256}" type="presParOf" srcId="{45E1A8C4-B06E-4F2C-8EA5-0ED6A518A9B8}" destId="{3691601C-3925-415D-99C6-8D348CA6A2A3}" srcOrd="16" destOrd="0" presId="urn:microsoft.com/office/officeart/2008/layout/LinedList"/>
    <dgm:cxn modelId="{79643E66-9147-4453-A53E-4F6DF239CC7E}" type="presParOf" srcId="{3691601C-3925-415D-99C6-8D348CA6A2A3}" destId="{80F0A725-A859-4881-BF1C-D8568318C870}" srcOrd="0" destOrd="0" presId="urn:microsoft.com/office/officeart/2008/layout/LinedList"/>
    <dgm:cxn modelId="{33C30A72-A564-4F99-926E-E9B5CE335AD4}" type="presParOf" srcId="{3691601C-3925-415D-99C6-8D348CA6A2A3}" destId="{23FED4F8-0E9A-4C2D-BF6F-604CE73CC910}" srcOrd="1" destOrd="0" presId="urn:microsoft.com/office/officeart/2008/layout/LinedList"/>
    <dgm:cxn modelId="{9233EFAB-DF14-472E-A134-CE666BD2D18F}" type="presParOf" srcId="{3691601C-3925-415D-99C6-8D348CA6A2A3}" destId="{E0BB268C-B142-489D-9B85-78F3DAD83249}" srcOrd="2" destOrd="0" presId="urn:microsoft.com/office/officeart/2008/layout/LinedList"/>
    <dgm:cxn modelId="{1CD3EB11-ED5B-4F93-AEF1-1BBB7E6491B7}" type="presParOf" srcId="{45E1A8C4-B06E-4F2C-8EA5-0ED6A518A9B8}" destId="{4D9095C5-2376-463F-B104-7A3842C1BFAA}" srcOrd="17" destOrd="0" presId="urn:microsoft.com/office/officeart/2008/layout/LinedList"/>
    <dgm:cxn modelId="{E58C98C3-08F2-476C-A3B6-55689903826C}" type="presParOf" srcId="{45E1A8C4-B06E-4F2C-8EA5-0ED6A518A9B8}" destId="{B7120095-58FE-44D8-A834-25A1C8356BB7}" srcOrd="18" destOrd="0" presId="urn:microsoft.com/office/officeart/2008/layout/LinedList"/>
    <dgm:cxn modelId="{4FD77421-67DB-47D3-A22E-D7481D9B6E93}" type="presParOf" srcId="{45E1A8C4-B06E-4F2C-8EA5-0ED6A518A9B8}" destId="{E3DCE4F0-E9CC-4902-B379-03383DBA0372}" srcOrd="19" destOrd="0" presId="urn:microsoft.com/office/officeart/2008/layout/LinedList"/>
    <dgm:cxn modelId="{4219BA2C-F859-422C-BCF3-9E20D693F7D0}" type="presParOf" srcId="{E3DCE4F0-E9CC-4902-B379-03383DBA0372}" destId="{84229656-FB21-48C9-940E-1E1D297F779D}" srcOrd="0" destOrd="0" presId="urn:microsoft.com/office/officeart/2008/layout/LinedList"/>
    <dgm:cxn modelId="{B3A869DA-ACC1-44E8-BAEF-800B5BF39160}" type="presParOf" srcId="{E3DCE4F0-E9CC-4902-B379-03383DBA0372}" destId="{58297C3E-FE42-4E06-9FA9-B2773657F2A3}" srcOrd="1" destOrd="0" presId="urn:microsoft.com/office/officeart/2008/layout/LinedList"/>
    <dgm:cxn modelId="{838727CF-3EBB-4F6B-A17E-842A7745DD3F}" type="presParOf" srcId="{E3DCE4F0-E9CC-4902-B379-03383DBA0372}" destId="{4C709466-8FA2-4F45-961B-57D2347EC756}" srcOrd="2" destOrd="0" presId="urn:microsoft.com/office/officeart/2008/layout/LinedList"/>
    <dgm:cxn modelId="{24A4D3E5-F7AA-4DAA-8734-D2B28C7A2355}" type="presParOf" srcId="{45E1A8C4-B06E-4F2C-8EA5-0ED6A518A9B8}" destId="{45C59625-5809-4CD8-8B13-DAD5CEA72125}" srcOrd="20" destOrd="0" presId="urn:microsoft.com/office/officeart/2008/layout/LinedList"/>
    <dgm:cxn modelId="{F39F47C1-6B56-44A8-A828-05FA37CF8F6C}" type="presParOf" srcId="{45E1A8C4-B06E-4F2C-8EA5-0ED6A518A9B8}" destId="{92765D8C-391D-43A7-B8F7-AFA645F0DD51}" srcOrd="21" destOrd="0" presId="urn:microsoft.com/office/officeart/2008/layout/LinedList"/>
    <dgm:cxn modelId="{B48300D7-63C5-4A2E-9D96-B2A95A8801AB}" type="presParOf" srcId="{45E1A8C4-B06E-4F2C-8EA5-0ED6A518A9B8}" destId="{E2175AC1-7CA8-4D7E-A6AF-AAF3E41A21CA}" srcOrd="22" destOrd="0" presId="urn:microsoft.com/office/officeart/2008/layout/LinedList"/>
    <dgm:cxn modelId="{B0A7D9AC-8651-4C0B-B2C2-CDFFAE7E0A9F}" type="presParOf" srcId="{E2175AC1-7CA8-4D7E-A6AF-AAF3E41A21CA}" destId="{797967D2-3FB7-4F76-91DB-2A465A6FC414}" srcOrd="0" destOrd="0" presId="urn:microsoft.com/office/officeart/2008/layout/LinedList"/>
    <dgm:cxn modelId="{9C3C3186-A5F2-4DBF-B40E-1EAD6F10351C}" type="presParOf" srcId="{E2175AC1-7CA8-4D7E-A6AF-AAF3E41A21CA}" destId="{78BF45CB-45C2-42EA-AB36-921C00EE5A1F}" srcOrd="1" destOrd="0" presId="urn:microsoft.com/office/officeart/2008/layout/LinedList"/>
    <dgm:cxn modelId="{FF4A4F41-7B9B-4382-B8B3-807D14208D96}" type="presParOf" srcId="{E2175AC1-7CA8-4D7E-A6AF-AAF3E41A21CA}" destId="{417DD8F4-3BA3-4DAB-A575-1F027BF361AD}" srcOrd="2" destOrd="0" presId="urn:microsoft.com/office/officeart/2008/layout/LinedList"/>
    <dgm:cxn modelId="{88287413-0813-4B94-970A-CF50E6192350}" type="presParOf" srcId="{45E1A8C4-B06E-4F2C-8EA5-0ED6A518A9B8}" destId="{9F81D375-C699-4CDB-BE1B-AA7B483712CF}" srcOrd="23" destOrd="0" presId="urn:microsoft.com/office/officeart/2008/layout/LinedList"/>
    <dgm:cxn modelId="{C65F2624-9658-47F2-AA36-68F8FA0D7952}" type="presParOf" srcId="{45E1A8C4-B06E-4F2C-8EA5-0ED6A518A9B8}" destId="{D6ECFE2B-668C-44D5-9EF0-2ABB93686CDA}" srcOrd="24" destOrd="0" presId="urn:microsoft.com/office/officeart/2008/layout/LinedList"/>
    <dgm:cxn modelId="{83EEB47D-A8C1-4408-8BC2-B099784DF582}" type="presParOf" srcId="{45E1A8C4-B06E-4F2C-8EA5-0ED6A518A9B8}" destId="{BE5D7B17-6FC7-4226-B9DA-3B9E8E203BF7}" srcOrd="25" destOrd="0" presId="urn:microsoft.com/office/officeart/2008/layout/LinedList"/>
    <dgm:cxn modelId="{05B6F036-46D8-4546-8C2E-BC895E9BC741}" type="presParOf" srcId="{BE5D7B17-6FC7-4226-B9DA-3B9E8E203BF7}" destId="{6B39CE3C-062D-4F98-A0A4-7FC8EB799345}" srcOrd="0" destOrd="0" presId="urn:microsoft.com/office/officeart/2008/layout/LinedList"/>
    <dgm:cxn modelId="{087D33EC-356C-47BF-884B-85DE184442E8}" type="presParOf" srcId="{BE5D7B17-6FC7-4226-B9DA-3B9E8E203BF7}" destId="{215E4564-E37D-4343-9D19-216619483174}" srcOrd="1" destOrd="0" presId="urn:microsoft.com/office/officeart/2008/layout/LinedList"/>
    <dgm:cxn modelId="{8608558B-21F8-4F28-A24A-095FE3F5DA2A}" type="presParOf" srcId="{BE5D7B17-6FC7-4226-B9DA-3B9E8E203BF7}" destId="{BC6F6F4B-D1E0-4174-960A-53C8E8F8517A}" srcOrd="2" destOrd="0" presId="urn:microsoft.com/office/officeart/2008/layout/LinedList"/>
    <dgm:cxn modelId="{13604270-4806-4701-B536-8F9B815C58BA}" type="presParOf" srcId="{45E1A8C4-B06E-4F2C-8EA5-0ED6A518A9B8}" destId="{D5E88622-B651-4A0F-AF7D-58A49FD4F080}" srcOrd="26" destOrd="0" presId="urn:microsoft.com/office/officeart/2008/layout/LinedList"/>
    <dgm:cxn modelId="{B46FED16-C2FD-48C6-B95F-DECD51A2A0CD}" type="presParOf" srcId="{45E1A8C4-B06E-4F2C-8EA5-0ED6A518A9B8}" destId="{347EFF29-B994-48BE-B118-430AAE823222}" srcOrd="27" destOrd="0" presId="urn:microsoft.com/office/officeart/2008/layout/LinedList"/>
    <dgm:cxn modelId="{C44550B4-7A4C-47CB-8767-D9E3BD8F7033}" type="presParOf" srcId="{45E1A8C4-B06E-4F2C-8EA5-0ED6A518A9B8}" destId="{82DBD486-605E-426F-9618-9FFB94E9776F}" srcOrd="28" destOrd="0" presId="urn:microsoft.com/office/officeart/2008/layout/LinedList"/>
    <dgm:cxn modelId="{0BD11F2C-DD90-4C1A-BFD9-E0F2D27D770C}" type="presParOf" srcId="{82DBD486-605E-426F-9618-9FFB94E9776F}" destId="{ED69175E-826B-45EC-964F-71B50A5D0CE2}" srcOrd="0" destOrd="0" presId="urn:microsoft.com/office/officeart/2008/layout/LinedList"/>
    <dgm:cxn modelId="{3CD0A6ED-F77C-4407-A247-9BAD0028AA41}" type="presParOf" srcId="{82DBD486-605E-426F-9618-9FFB94E9776F}" destId="{7EAB0224-6511-42C0-86B8-BFD0866455AD}" srcOrd="1" destOrd="0" presId="urn:microsoft.com/office/officeart/2008/layout/LinedList"/>
    <dgm:cxn modelId="{9F94456B-44B6-4CE5-9C55-9D6647D5A6C9}" type="presParOf" srcId="{82DBD486-605E-426F-9618-9FFB94E9776F}" destId="{C5C14CEC-F0DD-4371-A9E0-B7EF45F60191}" srcOrd="2" destOrd="0" presId="urn:microsoft.com/office/officeart/2008/layout/LinedList"/>
    <dgm:cxn modelId="{CAE2C51B-5D10-45FB-95D1-0722CC27DA7B}" type="presParOf" srcId="{45E1A8C4-B06E-4F2C-8EA5-0ED6A518A9B8}" destId="{16FB80DD-C932-4CBB-8713-7A0515684D1B}" srcOrd="29" destOrd="0" presId="urn:microsoft.com/office/officeart/2008/layout/LinedList"/>
    <dgm:cxn modelId="{53F5C52A-87BD-469F-AC79-66E9E87C25C1}" type="presParOf" srcId="{45E1A8C4-B06E-4F2C-8EA5-0ED6A518A9B8}" destId="{ECDC1F7F-A54D-48D8-8E26-588F579F1D35}" srcOrd="30" destOrd="0" presId="urn:microsoft.com/office/officeart/2008/layout/LinedList"/>
    <dgm:cxn modelId="{5B831792-097C-4B14-A752-3C724A66D5C3}" type="presParOf" srcId="{45E1A8C4-B06E-4F2C-8EA5-0ED6A518A9B8}" destId="{42FC1B96-6A3B-4902-8183-8E256E66FC3E}" srcOrd="31" destOrd="0" presId="urn:microsoft.com/office/officeart/2008/layout/LinedList"/>
    <dgm:cxn modelId="{230F2624-7AEF-44B8-9BCA-B0E79F9A90DC}" type="presParOf" srcId="{42FC1B96-6A3B-4902-8183-8E256E66FC3E}" destId="{84A0A1B3-D40A-4993-8F45-BADFACF13494}" srcOrd="0" destOrd="0" presId="urn:microsoft.com/office/officeart/2008/layout/LinedList"/>
    <dgm:cxn modelId="{FD7073AC-151F-4AB8-BB6A-05E4C1682DC8}" type="presParOf" srcId="{42FC1B96-6A3B-4902-8183-8E256E66FC3E}" destId="{925944CA-7AC8-4F22-AF31-9754B754AD62}" srcOrd="1" destOrd="0" presId="urn:microsoft.com/office/officeart/2008/layout/LinedList"/>
    <dgm:cxn modelId="{EA710CF9-4AB1-4E6C-B166-6F10C0B29C0D}" type="presParOf" srcId="{42FC1B96-6A3B-4902-8183-8E256E66FC3E}" destId="{812BD9ED-CCF1-49CE-BD67-281453787AFC}" srcOrd="2" destOrd="0" presId="urn:microsoft.com/office/officeart/2008/layout/LinedList"/>
    <dgm:cxn modelId="{6151F35B-42B6-467B-8124-45A44B494C69}" type="presParOf" srcId="{45E1A8C4-B06E-4F2C-8EA5-0ED6A518A9B8}" destId="{ECE7E621-B4DF-4D34-AC76-096FE171BE16}" srcOrd="32" destOrd="0" presId="urn:microsoft.com/office/officeart/2008/layout/LinedList"/>
    <dgm:cxn modelId="{DD628842-F5E0-4DAB-B5C0-3B95241A71BB}" type="presParOf" srcId="{45E1A8C4-B06E-4F2C-8EA5-0ED6A518A9B8}" destId="{D5F4F87B-8F47-4C4B-AD05-4ACC2194C751}" srcOrd="3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AA7ECB4-9178-4103-AFC9-9B72C4034F30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CC64BBE-E54B-4DCC-806B-7E03C2EF1A58}">
      <dgm:prSet phldrT="[Texte]"/>
      <dgm:spPr/>
      <dgm:t>
        <a:bodyPr/>
        <a:lstStyle/>
        <a:p>
          <a:r>
            <a:rPr lang="fr-FR" b="1" dirty="0"/>
            <a:t>ETAPE 1</a:t>
          </a:r>
        </a:p>
        <a:p>
          <a:r>
            <a:rPr lang="fr-FR" b="1" dirty="0"/>
            <a:t>Déterminer si le sous-traitant traitera des données personnelles</a:t>
          </a:r>
        </a:p>
      </dgm:t>
    </dgm:pt>
    <dgm:pt modelId="{56BE7AFF-8FD5-464A-A97E-9F9F221A4CE5}" type="parTrans" cxnId="{4ACB6C54-FF44-4D61-8A00-8FA088434E33}">
      <dgm:prSet/>
      <dgm:spPr/>
      <dgm:t>
        <a:bodyPr/>
        <a:lstStyle/>
        <a:p>
          <a:endParaRPr lang="fr-FR"/>
        </a:p>
      </dgm:t>
    </dgm:pt>
    <dgm:pt modelId="{3A871977-B34C-43D4-AE6D-F328E6095AB6}" type="sibTrans" cxnId="{4ACB6C54-FF44-4D61-8A00-8FA088434E33}">
      <dgm:prSet/>
      <dgm:spPr/>
      <dgm:t>
        <a:bodyPr/>
        <a:lstStyle/>
        <a:p>
          <a:endParaRPr lang="fr-FR"/>
        </a:p>
      </dgm:t>
    </dgm:pt>
    <dgm:pt modelId="{21D6C212-C232-4614-A4D2-CE116AD67BE1}">
      <dgm:prSet phldrT="[Texte]"/>
      <dgm:spPr/>
      <dgm:t>
        <a:bodyPr/>
        <a:lstStyle/>
        <a:p>
          <a:r>
            <a:rPr lang="fr-FR" dirty="0"/>
            <a:t>Est-ce que la commune </a:t>
          </a:r>
          <a:r>
            <a:rPr lang="fr-FR" b="1" dirty="0"/>
            <a:t>envoie des données personnelles </a:t>
          </a:r>
          <a:r>
            <a:rPr lang="fr-FR" dirty="0"/>
            <a:t>au sous-traitant ?</a:t>
          </a:r>
        </a:p>
      </dgm:t>
    </dgm:pt>
    <dgm:pt modelId="{3BBE51E1-7D3F-46C8-86B7-7849C7AD9599}" type="parTrans" cxnId="{44391F64-E6A5-4693-A06E-88C5AE7F1CE6}">
      <dgm:prSet/>
      <dgm:spPr/>
      <dgm:t>
        <a:bodyPr/>
        <a:lstStyle/>
        <a:p>
          <a:endParaRPr lang="fr-FR"/>
        </a:p>
      </dgm:t>
    </dgm:pt>
    <dgm:pt modelId="{D4FF9BF3-1053-4E32-821F-A7116EE75395}" type="sibTrans" cxnId="{44391F64-E6A5-4693-A06E-88C5AE7F1CE6}">
      <dgm:prSet/>
      <dgm:spPr/>
      <dgm:t>
        <a:bodyPr/>
        <a:lstStyle/>
        <a:p>
          <a:endParaRPr lang="fr-FR"/>
        </a:p>
      </dgm:t>
    </dgm:pt>
    <dgm:pt modelId="{CA803B3F-6D8B-4039-9C86-6595B4466410}">
      <dgm:prSet phldrT="[Texte]"/>
      <dgm:spPr/>
      <dgm:t>
        <a:bodyPr/>
        <a:lstStyle/>
        <a:p>
          <a:r>
            <a:rPr lang="fr-FR" b="1" dirty="0"/>
            <a:t>ETAPE 2</a:t>
          </a:r>
        </a:p>
        <a:p>
          <a:r>
            <a:rPr lang="fr-FR" b="1" dirty="0"/>
            <a:t>Vérifier si le sous-traitant respecte le RGPD</a:t>
          </a:r>
        </a:p>
      </dgm:t>
    </dgm:pt>
    <dgm:pt modelId="{1B19358A-05A8-4E0A-A836-B1ECC8390AE0}" type="parTrans" cxnId="{8B098B5F-ACFF-4B78-A52F-F9DD370F34DF}">
      <dgm:prSet/>
      <dgm:spPr/>
      <dgm:t>
        <a:bodyPr/>
        <a:lstStyle/>
        <a:p>
          <a:endParaRPr lang="fr-FR"/>
        </a:p>
      </dgm:t>
    </dgm:pt>
    <dgm:pt modelId="{6E8B7745-1F78-489C-B497-62F2D49E6E2C}" type="sibTrans" cxnId="{8B098B5F-ACFF-4B78-A52F-F9DD370F34DF}">
      <dgm:prSet/>
      <dgm:spPr/>
      <dgm:t>
        <a:bodyPr/>
        <a:lstStyle/>
        <a:p>
          <a:endParaRPr lang="fr-FR"/>
        </a:p>
      </dgm:t>
    </dgm:pt>
    <dgm:pt modelId="{8C4416E9-05EC-4895-A400-FAA9610C6252}">
      <dgm:prSet phldrT="[Texte]"/>
      <dgm:spPr/>
      <dgm:t>
        <a:bodyPr/>
        <a:lstStyle/>
        <a:p>
          <a:r>
            <a:rPr lang="fr-FR" dirty="0"/>
            <a:t>Quelles sont les </a:t>
          </a:r>
          <a:r>
            <a:rPr lang="fr-FR" b="1" dirty="0"/>
            <a:t>mesures de sécurité et de confidentialité </a:t>
          </a:r>
          <a:r>
            <a:rPr lang="fr-FR" dirty="0"/>
            <a:t>mises en place par le sous-traitant ?</a:t>
          </a:r>
        </a:p>
      </dgm:t>
    </dgm:pt>
    <dgm:pt modelId="{6BABD56D-4769-446A-ABDE-EC54B14C6274}" type="parTrans" cxnId="{EA68028C-24DD-4121-978F-3870D3EA7260}">
      <dgm:prSet/>
      <dgm:spPr/>
      <dgm:t>
        <a:bodyPr/>
        <a:lstStyle/>
        <a:p>
          <a:endParaRPr lang="fr-FR"/>
        </a:p>
      </dgm:t>
    </dgm:pt>
    <dgm:pt modelId="{820AA698-033C-48C3-A193-D49A45395984}" type="sibTrans" cxnId="{EA68028C-24DD-4121-978F-3870D3EA7260}">
      <dgm:prSet/>
      <dgm:spPr/>
      <dgm:t>
        <a:bodyPr/>
        <a:lstStyle/>
        <a:p>
          <a:endParaRPr lang="fr-FR"/>
        </a:p>
      </dgm:t>
    </dgm:pt>
    <dgm:pt modelId="{5907936F-FE0D-429A-A55B-265441D7E7A1}">
      <dgm:prSet phldrT="[Texte]"/>
      <dgm:spPr/>
      <dgm:t>
        <a:bodyPr/>
        <a:lstStyle/>
        <a:p>
          <a:r>
            <a:rPr lang="fr-FR" b="1" dirty="0"/>
            <a:t>ETAPE 3</a:t>
          </a:r>
        </a:p>
        <a:p>
          <a:r>
            <a:rPr lang="fr-FR" b="1" dirty="0"/>
            <a:t>Contractualiser la relation avec le sous-traitant</a:t>
          </a:r>
        </a:p>
      </dgm:t>
    </dgm:pt>
    <dgm:pt modelId="{71D7FBCB-0270-42E3-9DE5-E75619535B6B}" type="parTrans" cxnId="{BE8B8262-D1C9-4773-A383-15F87CF47433}">
      <dgm:prSet/>
      <dgm:spPr/>
      <dgm:t>
        <a:bodyPr/>
        <a:lstStyle/>
        <a:p>
          <a:endParaRPr lang="fr-FR"/>
        </a:p>
      </dgm:t>
    </dgm:pt>
    <dgm:pt modelId="{D9F9A443-B613-42D2-B9FA-16162367B39F}" type="sibTrans" cxnId="{BE8B8262-D1C9-4773-A383-15F87CF47433}">
      <dgm:prSet/>
      <dgm:spPr/>
      <dgm:t>
        <a:bodyPr/>
        <a:lstStyle/>
        <a:p>
          <a:endParaRPr lang="fr-FR"/>
        </a:p>
      </dgm:t>
    </dgm:pt>
    <dgm:pt modelId="{CF39FC9D-BE3C-4AFA-9FAF-7333C4B51F38}">
      <dgm:prSet phldrT="[Texte]"/>
      <dgm:spPr/>
      <dgm:t>
        <a:bodyPr/>
        <a:lstStyle/>
        <a:p>
          <a:r>
            <a:rPr lang="fr-FR" dirty="0"/>
            <a:t>La commune conclut un </a:t>
          </a:r>
          <a:r>
            <a:rPr lang="fr-FR" b="1" dirty="0"/>
            <a:t>contrat</a:t>
          </a:r>
          <a:r>
            <a:rPr lang="fr-FR" dirty="0"/>
            <a:t> avec le sous-traitant, </a:t>
          </a:r>
          <a:r>
            <a:rPr lang="fr-FR" b="1" dirty="0"/>
            <a:t>conforme aux exigences de l’article 28 du RGPD</a:t>
          </a:r>
          <a:r>
            <a:rPr lang="fr-FR" dirty="0"/>
            <a:t>, afin d’encadrer l’utilisation des données personnelles par le sous-traitant</a:t>
          </a:r>
        </a:p>
      </dgm:t>
    </dgm:pt>
    <dgm:pt modelId="{550D3737-A439-41A9-8543-B97B2D801259}" type="parTrans" cxnId="{D48CA5CC-FADF-47CC-B3C0-452F389F25AE}">
      <dgm:prSet/>
      <dgm:spPr/>
      <dgm:t>
        <a:bodyPr/>
        <a:lstStyle/>
        <a:p>
          <a:endParaRPr lang="fr-FR"/>
        </a:p>
      </dgm:t>
    </dgm:pt>
    <dgm:pt modelId="{7FAD590F-F8CC-4378-96D3-A18A7E1E5ACC}" type="sibTrans" cxnId="{D48CA5CC-FADF-47CC-B3C0-452F389F25AE}">
      <dgm:prSet/>
      <dgm:spPr/>
      <dgm:t>
        <a:bodyPr/>
        <a:lstStyle/>
        <a:p>
          <a:endParaRPr lang="fr-FR"/>
        </a:p>
      </dgm:t>
    </dgm:pt>
    <dgm:pt modelId="{8E8EB88B-4BD2-402E-A294-F359D2FAFA52}">
      <dgm:prSet phldrT="[Texte]"/>
      <dgm:spPr/>
      <dgm:t>
        <a:bodyPr/>
        <a:lstStyle/>
        <a:p>
          <a:r>
            <a:rPr lang="fr-FR" dirty="0"/>
            <a:t>Est-ce que le sous-traitant </a:t>
          </a:r>
          <a:r>
            <a:rPr lang="fr-FR" b="1" dirty="0"/>
            <a:t>accède aux données personnelles </a:t>
          </a:r>
          <a:r>
            <a:rPr lang="fr-FR" dirty="0"/>
            <a:t>détenues par la commune ?</a:t>
          </a:r>
        </a:p>
      </dgm:t>
    </dgm:pt>
    <dgm:pt modelId="{84472B06-6264-43D1-B1F0-6EA9CA4FC925}" type="parTrans" cxnId="{BF2D6B78-ABAE-4B50-8EC0-6D9D43874EDF}">
      <dgm:prSet/>
      <dgm:spPr/>
      <dgm:t>
        <a:bodyPr/>
        <a:lstStyle/>
        <a:p>
          <a:endParaRPr lang="fr-FR"/>
        </a:p>
      </dgm:t>
    </dgm:pt>
    <dgm:pt modelId="{71DBE4DB-8BB1-443A-B99C-1F5448534EAF}" type="sibTrans" cxnId="{BF2D6B78-ABAE-4B50-8EC0-6D9D43874EDF}">
      <dgm:prSet/>
      <dgm:spPr/>
      <dgm:t>
        <a:bodyPr/>
        <a:lstStyle/>
        <a:p>
          <a:endParaRPr lang="fr-FR"/>
        </a:p>
      </dgm:t>
    </dgm:pt>
    <dgm:pt modelId="{B416A348-7CF1-43C9-86B9-28062F303A98}">
      <dgm:prSet phldrT="[Texte]"/>
      <dgm:spPr/>
      <dgm:t>
        <a:bodyPr/>
        <a:lstStyle/>
        <a:p>
          <a:r>
            <a:rPr lang="fr-FR" dirty="0"/>
            <a:t>Est-ce que le sous-traitant </a:t>
          </a:r>
          <a:r>
            <a:rPr lang="fr-FR" b="1" dirty="0"/>
            <a:t>collecte des données personnelles </a:t>
          </a:r>
          <a:r>
            <a:rPr lang="fr-FR" dirty="0"/>
            <a:t>pour le compte de la commune ?</a:t>
          </a:r>
        </a:p>
      </dgm:t>
    </dgm:pt>
    <dgm:pt modelId="{EA6FF90C-9D63-43A6-9795-E4B35F4A1FDC}" type="parTrans" cxnId="{B96A5316-47CA-4F6E-B1B1-36377B478281}">
      <dgm:prSet/>
      <dgm:spPr/>
      <dgm:t>
        <a:bodyPr/>
        <a:lstStyle/>
        <a:p>
          <a:endParaRPr lang="fr-FR"/>
        </a:p>
      </dgm:t>
    </dgm:pt>
    <dgm:pt modelId="{467423E0-3827-4E19-9484-902A711527BE}" type="sibTrans" cxnId="{B96A5316-47CA-4F6E-B1B1-36377B478281}">
      <dgm:prSet/>
      <dgm:spPr/>
      <dgm:t>
        <a:bodyPr/>
        <a:lstStyle/>
        <a:p>
          <a:endParaRPr lang="fr-FR"/>
        </a:p>
      </dgm:t>
    </dgm:pt>
    <dgm:pt modelId="{7A6AC855-5250-4331-B0E6-C900B71A7B15}" type="pres">
      <dgm:prSet presAssocID="{0AA7ECB4-9178-4103-AFC9-9B72C4034F30}" presName="linearFlow" presStyleCnt="0">
        <dgm:presLayoutVars>
          <dgm:dir/>
          <dgm:animLvl val="lvl"/>
          <dgm:resizeHandles val="exact"/>
        </dgm:presLayoutVars>
      </dgm:prSet>
      <dgm:spPr/>
    </dgm:pt>
    <dgm:pt modelId="{40881E00-B3B7-4662-90BE-ED1904C1ADB1}" type="pres">
      <dgm:prSet presAssocID="{1CC64BBE-E54B-4DCC-806B-7E03C2EF1A58}" presName="composite" presStyleCnt="0"/>
      <dgm:spPr/>
    </dgm:pt>
    <dgm:pt modelId="{C3A5D371-799A-49E9-B481-55E5A258D5BF}" type="pres">
      <dgm:prSet presAssocID="{1CC64BBE-E54B-4DCC-806B-7E03C2EF1A5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3EE9D09-6471-47A4-98A1-D26149DC6337}" type="pres">
      <dgm:prSet presAssocID="{1CC64BBE-E54B-4DCC-806B-7E03C2EF1A58}" presName="parSh" presStyleLbl="node1" presStyleIdx="0" presStyleCnt="3"/>
      <dgm:spPr/>
    </dgm:pt>
    <dgm:pt modelId="{00EE93FE-8B21-40D4-B5F5-C2360D615D9E}" type="pres">
      <dgm:prSet presAssocID="{1CC64BBE-E54B-4DCC-806B-7E03C2EF1A58}" presName="desTx" presStyleLbl="fgAcc1" presStyleIdx="0" presStyleCnt="3">
        <dgm:presLayoutVars>
          <dgm:bulletEnabled val="1"/>
        </dgm:presLayoutVars>
      </dgm:prSet>
      <dgm:spPr/>
    </dgm:pt>
    <dgm:pt modelId="{8EA452A6-5CFB-4D41-91FB-2AEE91F1A102}" type="pres">
      <dgm:prSet presAssocID="{3A871977-B34C-43D4-AE6D-F328E6095AB6}" presName="sibTrans" presStyleLbl="sibTrans2D1" presStyleIdx="0" presStyleCnt="2"/>
      <dgm:spPr/>
    </dgm:pt>
    <dgm:pt modelId="{934AE003-9035-4346-8F09-8E04DB059783}" type="pres">
      <dgm:prSet presAssocID="{3A871977-B34C-43D4-AE6D-F328E6095AB6}" presName="connTx" presStyleLbl="sibTrans2D1" presStyleIdx="0" presStyleCnt="2"/>
      <dgm:spPr/>
    </dgm:pt>
    <dgm:pt modelId="{B01C011A-4A0B-4CCA-8D4C-A11268713608}" type="pres">
      <dgm:prSet presAssocID="{CA803B3F-6D8B-4039-9C86-6595B4466410}" presName="composite" presStyleCnt="0"/>
      <dgm:spPr/>
    </dgm:pt>
    <dgm:pt modelId="{BB5A39FC-61A7-486C-868B-4F9F1661D9C5}" type="pres">
      <dgm:prSet presAssocID="{CA803B3F-6D8B-4039-9C86-6595B446641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BD2F2B7-F889-40A5-B500-A8C6B2337B30}" type="pres">
      <dgm:prSet presAssocID="{CA803B3F-6D8B-4039-9C86-6595B4466410}" presName="parSh" presStyleLbl="node1" presStyleIdx="1" presStyleCnt="3"/>
      <dgm:spPr/>
    </dgm:pt>
    <dgm:pt modelId="{497A9809-F67D-45B6-8FF1-8B9DC830331C}" type="pres">
      <dgm:prSet presAssocID="{CA803B3F-6D8B-4039-9C86-6595B4466410}" presName="desTx" presStyleLbl="fgAcc1" presStyleIdx="1" presStyleCnt="3">
        <dgm:presLayoutVars>
          <dgm:bulletEnabled val="1"/>
        </dgm:presLayoutVars>
      </dgm:prSet>
      <dgm:spPr/>
    </dgm:pt>
    <dgm:pt modelId="{C66E5980-9D78-4947-A528-27154448770A}" type="pres">
      <dgm:prSet presAssocID="{6E8B7745-1F78-489C-B497-62F2D49E6E2C}" presName="sibTrans" presStyleLbl="sibTrans2D1" presStyleIdx="1" presStyleCnt="2"/>
      <dgm:spPr/>
    </dgm:pt>
    <dgm:pt modelId="{577A8D50-3561-4384-8654-956278266CD0}" type="pres">
      <dgm:prSet presAssocID="{6E8B7745-1F78-489C-B497-62F2D49E6E2C}" presName="connTx" presStyleLbl="sibTrans2D1" presStyleIdx="1" presStyleCnt="2"/>
      <dgm:spPr/>
    </dgm:pt>
    <dgm:pt modelId="{F141F879-C539-45B6-8E3A-FE01E523D9B9}" type="pres">
      <dgm:prSet presAssocID="{5907936F-FE0D-429A-A55B-265441D7E7A1}" presName="composite" presStyleCnt="0"/>
      <dgm:spPr/>
    </dgm:pt>
    <dgm:pt modelId="{568EF868-4DE9-4054-97A3-06778ADD25EB}" type="pres">
      <dgm:prSet presAssocID="{5907936F-FE0D-429A-A55B-265441D7E7A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5BD3BC8-7CD6-47C9-849C-0B38201065B7}" type="pres">
      <dgm:prSet presAssocID="{5907936F-FE0D-429A-A55B-265441D7E7A1}" presName="parSh" presStyleLbl="node1" presStyleIdx="2" presStyleCnt="3"/>
      <dgm:spPr/>
    </dgm:pt>
    <dgm:pt modelId="{C3F91271-53D3-4ADA-839F-29C65581E5C9}" type="pres">
      <dgm:prSet presAssocID="{5907936F-FE0D-429A-A55B-265441D7E7A1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96A5316-47CA-4F6E-B1B1-36377B478281}" srcId="{1CC64BBE-E54B-4DCC-806B-7E03C2EF1A58}" destId="{B416A348-7CF1-43C9-86B9-28062F303A98}" srcOrd="2" destOrd="0" parTransId="{EA6FF90C-9D63-43A6-9795-E4B35F4A1FDC}" sibTransId="{467423E0-3827-4E19-9484-902A711527BE}"/>
    <dgm:cxn modelId="{CDCFDA1B-7E07-4C9F-94FB-87F5CA630FB0}" type="presOf" srcId="{8C4416E9-05EC-4895-A400-FAA9610C6252}" destId="{497A9809-F67D-45B6-8FF1-8B9DC830331C}" srcOrd="0" destOrd="0" presId="urn:microsoft.com/office/officeart/2005/8/layout/process3"/>
    <dgm:cxn modelId="{2A2ACC35-91A3-4F15-8878-F574B81BEDCD}" type="presOf" srcId="{1CC64BBE-E54B-4DCC-806B-7E03C2EF1A58}" destId="{03EE9D09-6471-47A4-98A1-D26149DC6337}" srcOrd="1" destOrd="0" presId="urn:microsoft.com/office/officeart/2005/8/layout/process3"/>
    <dgm:cxn modelId="{8B098B5F-ACFF-4B78-A52F-F9DD370F34DF}" srcId="{0AA7ECB4-9178-4103-AFC9-9B72C4034F30}" destId="{CA803B3F-6D8B-4039-9C86-6595B4466410}" srcOrd="1" destOrd="0" parTransId="{1B19358A-05A8-4E0A-A836-B1ECC8390AE0}" sibTransId="{6E8B7745-1F78-489C-B497-62F2D49E6E2C}"/>
    <dgm:cxn modelId="{BE8B8262-D1C9-4773-A383-15F87CF47433}" srcId="{0AA7ECB4-9178-4103-AFC9-9B72C4034F30}" destId="{5907936F-FE0D-429A-A55B-265441D7E7A1}" srcOrd="2" destOrd="0" parTransId="{71D7FBCB-0270-42E3-9DE5-E75619535B6B}" sibTransId="{D9F9A443-B613-42D2-B9FA-16162367B39F}"/>
    <dgm:cxn modelId="{44391F64-E6A5-4693-A06E-88C5AE7F1CE6}" srcId="{1CC64BBE-E54B-4DCC-806B-7E03C2EF1A58}" destId="{21D6C212-C232-4614-A4D2-CE116AD67BE1}" srcOrd="0" destOrd="0" parTransId="{3BBE51E1-7D3F-46C8-86B7-7849C7AD9599}" sibTransId="{D4FF9BF3-1053-4E32-821F-A7116EE75395}"/>
    <dgm:cxn modelId="{3891B96B-D6F2-4468-B1FF-E1F8484F1C5C}" type="presOf" srcId="{CA803B3F-6D8B-4039-9C86-6595B4466410}" destId="{EBD2F2B7-F889-40A5-B500-A8C6B2337B30}" srcOrd="1" destOrd="0" presId="urn:microsoft.com/office/officeart/2005/8/layout/process3"/>
    <dgm:cxn modelId="{79E96672-A88C-482E-A9D5-48D28C9C4B6E}" type="presOf" srcId="{8E8EB88B-4BD2-402E-A294-F359D2FAFA52}" destId="{00EE93FE-8B21-40D4-B5F5-C2360D615D9E}" srcOrd="0" destOrd="1" presId="urn:microsoft.com/office/officeart/2005/8/layout/process3"/>
    <dgm:cxn modelId="{4ACB6C54-FF44-4D61-8A00-8FA088434E33}" srcId="{0AA7ECB4-9178-4103-AFC9-9B72C4034F30}" destId="{1CC64BBE-E54B-4DCC-806B-7E03C2EF1A58}" srcOrd="0" destOrd="0" parTransId="{56BE7AFF-8FD5-464A-A97E-9F9F221A4CE5}" sibTransId="{3A871977-B34C-43D4-AE6D-F328E6095AB6}"/>
    <dgm:cxn modelId="{BF2D6B78-ABAE-4B50-8EC0-6D9D43874EDF}" srcId="{1CC64BBE-E54B-4DCC-806B-7E03C2EF1A58}" destId="{8E8EB88B-4BD2-402E-A294-F359D2FAFA52}" srcOrd="1" destOrd="0" parTransId="{84472B06-6264-43D1-B1F0-6EA9CA4FC925}" sibTransId="{71DBE4DB-8BB1-443A-B99C-1F5448534EAF}"/>
    <dgm:cxn modelId="{694FB87F-DEBC-42B7-9E22-02AF85F99C51}" type="presOf" srcId="{3A871977-B34C-43D4-AE6D-F328E6095AB6}" destId="{8EA452A6-5CFB-4D41-91FB-2AEE91F1A102}" srcOrd="0" destOrd="0" presId="urn:microsoft.com/office/officeart/2005/8/layout/process3"/>
    <dgm:cxn modelId="{EA68028C-24DD-4121-978F-3870D3EA7260}" srcId="{CA803B3F-6D8B-4039-9C86-6595B4466410}" destId="{8C4416E9-05EC-4895-A400-FAA9610C6252}" srcOrd="0" destOrd="0" parTransId="{6BABD56D-4769-446A-ABDE-EC54B14C6274}" sibTransId="{820AA698-033C-48C3-A193-D49A45395984}"/>
    <dgm:cxn modelId="{9AC4FD96-0160-4135-B998-34F4F20DBBBA}" type="presOf" srcId="{5907936F-FE0D-429A-A55B-265441D7E7A1}" destId="{45BD3BC8-7CD6-47C9-849C-0B38201065B7}" srcOrd="1" destOrd="0" presId="urn:microsoft.com/office/officeart/2005/8/layout/process3"/>
    <dgm:cxn modelId="{03A9A297-93AC-429A-B7AA-A4A44B989F84}" type="presOf" srcId="{0AA7ECB4-9178-4103-AFC9-9B72C4034F30}" destId="{7A6AC855-5250-4331-B0E6-C900B71A7B15}" srcOrd="0" destOrd="0" presId="urn:microsoft.com/office/officeart/2005/8/layout/process3"/>
    <dgm:cxn modelId="{6E7A48A0-E370-425F-A7A8-1686481D6754}" type="presOf" srcId="{3A871977-B34C-43D4-AE6D-F328E6095AB6}" destId="{934AE003-9035-4346-8F09-8E04DB059783}" srcOrd="1" destOrd="0" presId="urn:microsoft.com/office/officeart/2005/8/layout/process3"/>
    <dgm:cxn modelId="{6F4D79A1-33C4-4CB0-9F32-DD3ACE1D0C21}" type="presOf" srcId="{1CC64BBE-E54B-4DCC-806B-7E03C2EF1A58}" destId="{C3A5D371-799A-49E9-B481-55E5A258D5BF}" srcOrd="0" destOrd="0" presId="urn:microsoft.com/office/officeart/2005/8/layout/process3"/>
    <dgm:cxn modelId="{09D2A7AB-3794-4A43-8748-010E51E385C4}" type="presOf" srcId="{CA803B3F-6D8B-4039-9C86-6595B4466410}" destId="{BB5A39FC-61A7-486C-868B-4F9F1661D9C5}" srcOrd="0" destOrd="0" presId="urn:microsoft.com/office/officeart/2005/8/layout/process3"/>
    <dgm:cxn modelId="{04BF09AD-406C-498A-B395-D4041170EFBA}" type="presOf" srcId="{B416A348-7CF1-43C9-86B9-28062F303A98}" destId="{00EE93FE-8B21-40D4-B5F5-C2360D615D9E}" srcOrd="0" destOrd="2" presId="urn:microsoft.com/office/officeart/2005/8/layout/process3"/>
    <dgm:cxn modelId="{FCE39EB2-57A7-4F56-868E-0BAB792AA063}" type="presOf" srcId="{CF39FC9D-BE3C-4AFA-9FAF-7333C4B51F38}" destId="{C3F91271-53D3-4ADA-839F-29C65581E5C9}" srcOrd="0" destOrd="0" presId="urn:microsoft.com/office/officeart/2005/8/layout/process3"/>
    <dgm:cxn modelId="{2B040BC1-EBD6-41E6-886A-BC28E9F6DE35}" type="presOf" srcId="{6E8B7745-1F78-489C-B497-62F2D49E6E2C}" destId="{C66E5980-9D78-4947-A528-27154448770A}" srcOrd="0" destOrd="0" presId="urn:microsoft.com/office/officeart/2005/8/layout/process3"/>
    <dgm:cxn modelId="{D48CA5CC-FADF-47CC-B3C0-452F389F25AE}" srcId="{5907936F-FE0D-429A-A55B-265441D7E7A1}" destId="{CF39FC9D-BE3C-4AFA-9FAF-7333C4B51F38}" srcOrd="0" destOrd="0" parTransId="{550D3737-A439-41A9-8543-B97B2D801259}" sibTransId="{7FAD590F-F8CC-4378-96D3-A18A7E1E5ACC}"/>
    <dgm:cxn modelId="{363982DC-066F-4B75-A838-3D83867E3DA5}" type="presOf" srcId="{5907936F-FE0D-429A-A55B-265441D7E7A1}" destId="{568EF868-4DE9-4054-97A3-06778ADD25EB}" srcOrd="0" destOrd="0" presId="urn:microsoft.com/office/officeart/2005/8/layout/process3"/>
    <dgm:cxn modelId="{D6C5F6DC-DD45-42D2-99E7-0CD232085ED7}" type="presOf" srcId="{21D6C212-C232-4614-A4D2-CE116AD67BE1}" destId="{00EE93FE-8B21-40D4-B5F5-C2360D615D9E}" srcOrd="0" destOrd="0" presId="urn:microsoft.com/office/officeart/2005/8/layout/process3"/>
    <dgm:cxn modelId="{1FBA5EF2-D7A0-493A-9343-07B70C07A085}" type="presOf" srcId="{6E8B7745-1F78-489C-B497-62F2D49E6E2C}" destId="{577A8D50-3561-4384-8654-956278266CD0}" srcOrd="1" destOrd="0" presId="urn:microsoft.com/office/officeart/2005/8/layout/process3"/>
    <dgm:cxn modelId="{E246C208-D521-4767-9E54-5C30B0D80FF6}" type="presParOf" srcId="{7A6AC855-5250-4331-B0E6-C900B71A7B15}" destId="{40881E00-B3B7-4662-90BE-ED1904C1ADB1}" srcOrd="0" destOrd="0" presId="urn:microsoft.com/office/officeart/2005/8/layout/process3"/>
    <dgm:cxn modelId="{8EEEE5C9-1CAC-4970-8E6E-0875F8245355}" type="presParOf" srcId="{40881E00-B3B7-4662-90BE-ED1904C1ADB1}" destId="{C3A5D371-799A-49E9-B481-55E5A258D5BF}" srcOrd="0" destOrd="0" presId="urn:microsoft.com/office/officeart/2005/8/layout/process3"/>
    <dgm:cxn modelId="{BBB822AD-57AE-4B6C-88CF-805C21AC65F9}" type="presParOf" srcId="{40881E00-B3B7-4662-90BE-ED1904C1ADB1}" destId="{03EE9D09-6471-47A4-98A1-D26149DC6337}" srcOrd="1" destOrd="0" presId="urn:microsoft.com/office/officeart/2005/8/layout/process3"/>
    <dgm:cxn modelId="{E54125A5-86F9-4F47-A3FC-05BBFD006E15}" type="presParOf" srcId="{40881E00-B3B7-4662-90BE-ED1904C1ADB1}" destId="{00EE93FE-8B21-40D4-B5F5-C2360D615D9E}" srcOrd="2" destOrd="0" presId="urn:microsoft.com/office/officeart/2005/8/layout/process3"/>
    <dgm:cxn modelId="{3460F968-A4EB-43D7-8490-F30EF15A49BE}" type="presParOf" srcId="{7A6AC855-5250-4331-B0E6-C900B71A7B15}" destId="{8EA452A6-5CFB-4D41-91FB-2AEE91F1A102}" srcOrd="1" destOrd="0" presId="urn:microsoft.com/office/officeart/2005/8/layout/process3"/>
    <dgm:cxn modelId="{DD5D92B6-0CD3-4FA8-9ABB-7123CB0FE27E}" type="presParOf" srcId="{8EA452A6-5CFB-4D41-91FB-2AEE91F1A102}" destId="{934AE003-9035-4346-8F09-8E04DB059783}" srcOrd="0" destOrd="0" presId="urn:microsoft.com/office/officeart/2005/8/layout/process3"/>
    <dgm:cxn modelId="{3BB1668A-CBFD-4EE3-9989-879FCB5D6D15}" type="presParOf" srcId="{7A6AC855-5250-4331-B0E6-C900B71A7B15}" destId="{B01C011A-4A0B-4CCA-8D4C-A11268713608}" srcOrd="2" destOrd="0" presId="urn:microsoft.com/office/officeart/2005/8/layout/process3"/>
    <dgm:cxn modelId="{021344EA-0F73-4795-9ABF-A90CA6AFFD1C}" type="presParOf" srcId="{B01C011A-4A0B-4CCA-8D4C-A11268713608}" destId="{BB5A39FC-61A7-486C-868B-4F9F1661D9C5}" srcOrd="0" destOrd="0" presId="urn:microsoft.com/office/officeart/2005/8/layout/process3"/>
    <dgm:cxn modelId="{3992B85A-9CEA-46C7-816A-A1D3A8A14B38}" type="presParOf" srcId="{B01C011A-4A0B-4CCA-8D4C-A11268713608}" destId="{EBD2F2B7-F889-40A5-B500-A8C6B2337B30}" srcOrd="1" destOrd="0" presId="urn:microsoft.com/office/officeart/2005/8/layout/process3"/>
    <dgm:cxn modelId="{260E0B99-03D7-4D22-A02F-EBBA342CC186}" type="presParOf" srcId="{B01C011A-4A0B-4CCA-8D4C-A11268713608}" destId="{497A9809-F67D-45B6-8FF1-8B9DC830331C}" srcOrd="2" destOrd="0" presId="urn:microsoft.com/office/officeart/2005/8/layout/process3"/>
    <dgm:cxn modelId="{E69EE035-ED1B-40B2-B648-90310EEAF5E9}" type="presParOf" srcId="{7A6AC855-5250-4331-B0E6-C900B71A7B15}" destId="{C66E5980-9D78-4947-A528-27154448770A}" srcOrd="3" destOrd="0" presId="urn:microsoft.com/office/officeart/2005/8/layout/process3"/>
    <dgm:cxn modelId="{4C6B1EE0-B9E0-4EE7-8B90-1BFA816D6BE6}" type="presParOf" srcId="{C66E5980-9D78-4947-A528-27154448770A}" destId="{577A8D50-3561-4384-8654-956278266CD0}" srcOrd="0" destOrd="0" presId="urn:microsoft.com/office/officeart/2005/8/layout/process3"/>
    <dgm:cxn modelId="{00F2AB29-A4AB-49B5-83A2-2EC4A6638F87}" type="presParOf" srcId="{7A6AC855-5250-4331-B0E6-C900B71A7B15}" destId="{F141F879-C539-45B6-8E3A-FE01E523D9B9}" srcOrd="4" destOrd="0" presId="urn:microsoft.com/office/officeart/2005/8/layout/process3"/>
    <dgm:cxn modelId="{D2498865-A86F-4735-91D8-AD0835A9A3EC}" type="presParOf" srcId="{F141F879-C539-45B6-8E3A-FE01E523D9B9}" destId="{568EF868-4DE9-4054-97A3-06778ADD25EB}" srcOrd="0" destOrd="0" presId="urn:microsoft.com/office/officeart/2005/8/layout/process3"/>
    <dgm:cxn modelId="{187E5067-157A-4C57-BA4B-E91684A3E151}" type="presParOf" srcId="{F141F879-C539-45B6-8E3A-FE01E523D9B9}" destId="{45BD3BC8-7CD6-47C9-849C-0B38201065B7}" srcOrd="1" destOrd="0" presId="urn:microsoft.com/office/officeart/2005/8/layout/process3"/>
    <dgm:cxn modelId="{AF803673-3A96-42EB-B808-4146037A6D0A}" type="presParOf" srcId="{F141F879-C539-45B6-8E3A-FE01E523D9B9}" destId="{C3F91271-53D3-4ADA-839F-29C65581E5C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705DE65-0834-4BC1-A667-3EF17BF01B42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CB451958-3CB7-4CE1-A81D-DA9F0C3D97BE}">
      <dgm:prSet phldrT="[Texte]"/>
      <dgm:spPr/>
      <dgm:t>
        <a:bodyPr/>
        <a:lstStyle/>
        <a:p>
          <a:r>
            <a:rPr lang="fr-FR" b="1" dirty="0"/>
            <a:t>Evaluation / </a:t>
          </a:r>
          <a:r>
            <a:rPr lang="fr-FR" b="1" dirty="0" err="1"/>
            <a:t>scoring</a:t>
          </a:r>
          <a:endParaRPr lang="fr-FR" b="1" dirty="0"/>
        </a:p>
      </dgm:t>
    </dgm:pt>
    <dgm:pt modelId="{ED6D0B07-1A42-4D3B-B36A-F4FEB47F46A0}" type="parTrans" cxnId="{9D97E976-5B6E-4047-B5AD-2D5EA21DAB95}">
      <dgm:prSet/>
      <dgm:spPr/>
      <dgm:t>
        <a:bodyPr/>
        <a:lstStyle/>
        <a:p>
          <a:endParaRPr lang="fr-FR"/>
        </a:p>
      </dgm:t>
    </dgm:pt>
    <dgm:pt modelId="{7DDB221C-5801-4572-B4D1-DB031EABAD71}" type="sibTrans" cxnId="{9D97E976-5B6E-4047-B5AD-2D5EA21DAB95}">
      <dgm:prSet/>
      <dgm:spPr/>
      <dgm:t>
        <a:bodyPr/>
        <a:lstStyle/>
        <a:p>
          <a:endParaRPr lang="fr-FR"/>
        </a:p>
      </dgm:t>
    </dgm:pt>
    <dgm:pt modelId="{A923C52B-D77F-4B22-88B2-BE75A083C6BC}">
      <dgm:prSet/>
      <dgm:spPr/>
      <dgm:t>
        <a:bodyPr/>
        <a:lstStyle/>
        <a:p>
          <a:r>
            <a:rPr lang="fr-FR" dirty="0"/>
            <a:t>Décision </a:t>
          </a:r>
          <a:r>
            <a:rPr lang="fr-FR" b="1" dirty="0"/>
            <a:t>automatique</a:t>
          </a:r>
        </a:p>
      </dgm:t>
    </dgm:pt>
    <dgm:pt modelId="{5BF9C61B-6EC9-41E8-896A-B0D8E324D472}" type="parTrans" cxnId="{98C576D2-ACD4-47BB-BC9D-51BDAC250DC8}">
      <dgm:prSet/>
      <dgm:spPr/>
      <dgm:t>
        <a:bodyPr/>
        <a:lstStyle/>
        <a:p>
          <a:endParaRPr lang="fr-FR"/>
        </a:p>
      </dgm:t>
    </dgm:pt>
    <dgm:pt modelId="{FED7B797-7F4D-47C0-B6E9-0BF3FFA739FF}" type="sibTrans" cxnId="{98C576D2-ACD4-47BB-BC9D-51BDAC250DC8}">
      <dgm:prSet/>
      <dgm:spPr/>
      <dgm:t>
        <a:bodyPr/>
        <a:lstStyle/>
        <a:p>
          <a:endParaRPr lang="fr-FR"/>
        </a:p>
      </dgm:t>
    </dgm:pt>
    <dgm:pt modelId="{BAEDFD25-ADF0-4E3F-B2FA-D2EFD8E05B58}">
      <dgm:prSet/>
      <dgm:spPr/>
      <dgm:t>
        <a:bodyPr/>
        <a:lstStyle/>
        <a:p>
          <a:r>
            <a:rPr lang="fr-FR" dirty="0"/>
            <a:t>Surveillance </a:t>
          </a:r>
          <a:r>
            <a:rPr lang="fr-FR" b="1" dirty="0"/>
            <a:t>systématique</a:t>
          </a:r>
          <a:r>
            <a:rPr lang="fr-FR" dirty="0"/>
            <a:t> </a:t>
          </a:r>
        </a:p>
      </dgm:t>
    </dgm:pt>
    <dgm:pt modelId="{DDD82B9D-2A28-45A8-B80B-1609DE4D39A2}" type="parTrans" cxnId="{B77C9B5F-4262-412A-825A-C6FBA26B704D}">
      <dgm:prSet/>
      <dgm:spPr/>
      <dgm:t>
        <a:bodyPr/>
        <a:lstStyle/>
        <a:p>
          <a:endParaRPr lang="fr-FR"/>
        </a:p>
      </dgm:t>
    </dgm:pt>
    <dgm:pt modelId="{633AB071-4C4D-47F2-A472-234B8A1337CA}" type="sibTrans" cxnId="{B77C9B5F-4262-412A-825A-C6FBA26B704D}">
      <dgm:prSet/>
      <dgm:spPr/>
      <dgm:t>
        <a:bodyPr/>
        <a:lstStyle/>
        <a:p>
          <a:endParaRPr lang="fr-FR"/>
        </a:p>
      </dgm:t>
    </dgm:pt>
    <dgm:pt modelId="{E8AD35C5-0E52-45AC-82A6-CB719C3B069E}">
      <dgm:prSet/>
      <dgm:spPr/>
      <dgm:t>
        <a:bodyPr/>
        <a:lstStyle/>
        <a:p>
          <a:r>
            <a:rPr lang="fr-FR" dirty="0"/>
            <a:t>Données </a:t>
          </a:r>
          <a:r>
            <a:rPr lang="fr-FR" b="1" dirty="0"/>
            <a:t>sensibles</a:t>
          </a:r>
          <a:r>
            <a:rPr lang="fr-FR" dirty="0"/>
            <a:t> ou données à caractère </a:t>
          </a:r>
          <a:r>
            <a:rPr lang="fr-FR" b="1" dirty="0"/>
            <a:t>hautement personnel</a:t>
          </a:r>
        </a:p>
      </dgm:t>
    </dgm:pt>
    <dgm:pt modelId="{B4BDBD4C-D08B-4A8C-9057-914D79CABF4F}" type="parTrans" cxnId="{94F51F93-08B9-40AB-A355-09AD3091D89F}">
      <dgm:prSet/>
      <dgm:spPr/>
      <dgm:t>
        <a:bodyPr/>
        <a:lstStyle/>
        <a:p>
          <a:endParaRPr lang="fr-FR"/>
        </a:p>
      </dgm:t>
    </dgm:pt>
    <dgm:pt modelId="{8E89C0A1-9524-4598-B426-91A3EB95EEF3}" type="sibTrans" cxnId="{94F51F93-08B9-40AB-A355-09AD3091D89F}">
      <dgm:prSet/>
      <dgm:spPr/>
      <dgm:t>
        <a:bodyPr/>
        <a:lstStyle/>
        <a:p>
          <a:endParaRPr lang="fr-FR"/>
        </a:p>
      </dgm:t>
    </dgm:pt>
    <dgm:pt modelId="{99973DD9-9F94-43A1-A845-2EB0A8CEF392}">
      <dgm:prSet/>
      <dgm:spPr/>
      <dgm:t>
        <a:bodyPr/>
        <a:lstStyle/>
        <a:p>
          <a:r>
            <a:rPr lang="fr-FR" b="1" dirty="0"/>
            <a:t>Grande</a:t>
          </a:r>
          <a:r>
            <a:rPr lang="fr-FR" dirty="0"/>
            <a:t> échelle </a:t>
          </a:r>
        </a:p>
      </dgm:t>
    </dgm:pt>
    <dgm:pt modelId="{B3A4E66C-054A-43D5-B28A-04DF74C0F5BB}" type="parTrans" cxnId="{111899EF-A351-4318-ABA1-9EA18934C270}">
      <dgm:prSet/>
      <dgm:spPr/>
      <dgm:t>
        <a:bodyPr/>
        <a:lstStyle/>
        <a:p>
          <a:endParaRPr lang="fr-FR"/>
        </a:p>
      </dgm:t>
    </dgm:pt>
    <dgm:pt modelId="{81FC6B3F-F834-42F2-8237-917B5775822D}" type="sibTrans" cxnId="{111899EF-A351-4318-ABA1-9EA18934C270}">
      <dgm:prSet/>
      <dgm:spPr/>
      <dgm:t>
        <a:bodyPr/>
        <a:lstStyle/>
        <a:p>
          <a:endParaRPr lang="fr-FR"/>
        </a:p>
      </dgm:t>
    </dgm:pt>
    <dgm:pt modelId="{6F93CDA1-0763-44C5-A89E-3A4E145C9D84}">
      <dgm:prSet/>
      <dgm:spPr/>
      <dgm:t>
        <a:bodyPr/>
        <a:lstStyle/>
        <a:p>
          <a:r>
            <a:rPr lang="fr-FR" b="1" dirty="0"/>
            <a:t>Croisement ou combinaison </a:t>
          </a:r>
          <a:r>
            <a:rPr lang="fr-FR" dirty="0"/>
            <a:t>d’ensembles de données</a:t>
          </a:r>
        </a:p>
      </dgm:t>
    </dgm:pt>
    <dgm:pt modelId="{0E3373FD-F90B-405C-9E93-CC2D11E4B5D0}" type="parTrans" cxnId="{C7359F9B-1974-4398-A7AF-D3CA08CFDC07}">
      <dgm:prSet/>
      <dgm:spPr/>
      <dgm:t>
        <a:bodyPr/>
        <a:lstStyle/>
        <a:p>
          <a:endParaRPr lang="fr-FR"/>
        </a:p>
      </dgm:t>
    </dgm:pt>
    <dgm:pt modelId="{4E615E50-A4D6-445B-8FB1-FE289B95085D}" type="sibTrans" cxnId="{C7359F9B-1974-4398-A7AF-D3CA08CFDC07}">
      <dgm:prSet/>
      <dgm:spPr/>
      <dgm:t>
        <a:bodyPr/>
        <a:lstStyle/>
        <a:p>
          <a:endParaRPr lang="fr-FR"/>
        </a:p>
      </dgm:t>
    </dgm:pt>
    <dgm:pt modelId="{FA147957-FB4B-474A-B170-88047EA9D96E}">
      <dgm:prSet/>
      <dgm:spPr/>
      <dgm:t>
        <a:bodyPr/>
        <a:lstStyle/>
        <a:p>
          <a:r>
            <a:rPr lang="fr-FR" dirty="0"/>
            <a:t>Personnes </a:t>
          </a:r>
          <a:r>
            <a:rPr lang="fr-FR" b="1" dirty="0"/>
            <a:t>vulnérables</a:t>
          </a:r>
        </a:p>
      </dgm:t>
    </dgm:pt>
    <dgm:pt modelId="{D6D0A498-1CBE-4F5E-BAA5-BD56AB1B4DE8}" type="parTrans" cxnId="{AE4F5BC7-7113-422D-B137-F78315DCD5F7}">
      <dgm:prSet/>
      <dgm:spPr/>
      <dgm:t>
        <a:bodyPr/>
        <a:lstStyle/>
        <a:p>
          <a:endParaRPr lang="fr-FR"/>
        </a:p>
      </dgm:t>
    </dgm:pt>
    <dgm:pt modelId="{71282313-EA62-4470-85C5-863AA94D8530}" type="sibTrans" cxnId="{AE4F5BC7-7113-422D-B137-F78315DCD5F7}">
      <dgm:prSet/>
      <dgm:spPr/>
      <dgm:t>
        <a:bodyPr/>
        <a:lstStyle/>
        <a:p>
          <a:endParaRPr lang="fr-FR"/>
        </a:p>
      </dgm:t>
    </dgm:pt>
    <dgm:pt modelId="{07FC0840-1CD6-46A0-B2C8-D0D60A61724E}">
      <dgm:prSet/>
      <dgm:spPr/>
      <dgm:t>
        <a:bodyPr/>
        <a:lstStyle/>
        <a:p>
          <a:r>
            <a:rPr lang="fr-FR" b="1" dirty="0"/>
            <a:t>Nouvelles solutions </a:t>
          </a:r>
          <a:r>
            <a:rPr lang="fr-FR" dirty="0"/>
            <a:t>technologiques ou organisationnelles</a:t>
          </a:r>
        </a:p>
      </dgm:t>
    </dgm:pt>
    <dgm:pt modelId="{6417CFA1-5988-4ED2-A906-18ECC14ADE80}" type="parTrans" cxnId="{14FCDBC2-9F1E-48E7-B46C-BF92D971056F}">
      <dgm:prSet/>
      <dgm:spPr/>
      <dgm:t>
        <a:bodyPr/>
        <a:lstStyle/>
        <a:p>
          <a:endParaRPr lang="fr-FR"/>
        </a:p>
      </dgm:t>
    </dgm:pt>
    <dgm:pt modelId="{D0AFC814-4093-4ABA-8E44-1F0DF53CF8F5}" type="sibTrans" cxnId="{14FCDBC2-9F1E-48E7-B46C-BF92D971056F}">
      <dgm:prSet/>
      <dgm:spPr/>
      <dgm:t>
        <a:bodyPr/>
        <a:lstStyle/>
        <a:p>
          <a:endParaRPr lang="fr-FR"/>
        </a:p>
      </dgm:t>
    </dgm:pt>
    <dgm:pt modelId="{C6486478-FD28-426E-8661-53B8DBEEC1AC}">
      <dgm:prSet/>
      <dgm:spPr/>
      <dgm:t>
        <a:bodyPr/>
        <a:lstStyle/>
        <a:p>
          <a:r>
            <a:rPr lang="fr-FR" dirty="0"/>
            <a:t>Traitements qui </a:t>
          </a:r>
          <a:r>
            <a:rPr lang="fr-FR" b="1" dirty="0"/>
            <a:t>empêchent les personnes concernées </a:t>
          </a:r>
          <a:r>
            <a:rPr lang="fr-FR" dirty="0"/>
            <a:t>d’exercer un droit ou de bénéficier d’un service/contrat</a:t>
          </a:r>
        </a:p>
      </dgm:t>
    </dgm:pt>
    <dgm:pt modelId="{DAA56426-B065-45E7-A0CD-B311A1368F5B}" type="parTrans" cxnId="{FA671FB4-426A-4095-BDA4-93FBEA78BD9D}">
      <dgm:prSet/>
      <dgm:spPr/>
      <dgm:t>
        <a:bodyPr/>
        <a:lstStyle/>
        <a:p>
          <a:endParaRPr lang="fr-FR"/>
        </a:p>
      </dgm:t>
    </dgm:pt>
    <dgm:pt modelId="{625C2F47-BD00-4B20-9A29-AD126BED582C}" type="sibTrans" cxnId="{FA671FB4-426A-4095-BDA4-93FBEA78BD9D}">
      <dgm:prSet/>
      <dgm:spPr/>
      <dgm:t>
        <a:bodyPr/>
        <a:lstStyle/>
        <a:p>
          <a:endParaRPr lang="fr-FR"/>
        </a:p>
      </dgm:t>
    </dgm:pt>
    <dgm:pt modelId="{15D946FC-4333-456E-8DA2-1DD1CC20F6A6}" type="pres">
      <dgm:prSet presAssocID="{D705DE65-0834-4BC1-A667-3EF17BF01B42}" presName="diagram" presStyleCnt="0">
        <dgm:presLayoutVars>
          <dgm:dir/>
          <dgm:resizeHandles val="exact"/>
        </dgm:presLayoutVars>
      </dgm:prSet>
      <dgm:spPr/>
    </dgm:pt>
    <dgm:pt modelId="{692738D6-B1C6-4CBF-A8C5-C72DDAE01834}" type="pres">
      <dgm:prSet presAssocID="{CB451958-3CB7-4CE1-A81D-DA9F0C3D97BE}" presName="node" presStyleLbl="node1" presStyleIdx="0" presStyleCnt="9" custScaleX="80362">
        <dgm:presLayoutVars>
          <dgm:bulletEnabled val="1"/>
        </dgm:presLayoutVars>
      </dgm:prSet>
      <dgm:spPr/>
    </dgm:pt>
    <dgm:pt modelId="{D9B4E7A2-5CC3-4C22-B848-67BFA626BAF1}" type="pres">
      <dgm:prSet presAssocID="{7DDB221C-5801-4572-B4D1-DB031EABAD71}" presName="sibTrans" presStyleCnt="0"/>
      <dgm:spPr/>
    </dgm:pt>
    <dgm:pt modelId="{D6361FB1-1541-4043-8739-290480685593}" type="pres">
      <dgm:prSet presAssocID="{A923C52B-D77F-4B22-88B2-BE75A083C6BC}" presName="node" presStyleLbl="node1" presStyleIdx="1" presStyleCnt="9" custScaleX="79110">
        <dgm:presLayoutVars>
          <dgm:bulletEnabled val="1"/>
        </dgm:presLayoutVars>
      </dgm:prSet>
      <dgm:spPr/>
    </dgm:pt>
    <dgm:pt modelId="{35E1372E-2B63-4F45-BB8F-7A102F19D49A}" type="pres">
      <dgm:prSet presAssocID="{FED7B797-7F4D-47C0-B6E9-0BF3FFA739FF}" presName="sibTrans" presStyleCnt="0"/>
      <dgm:spPr/>
    </dgm:pt>
    <dgm:pt modelId="{59670C68-03CE-44E1-92A6-D58DFFCE475F}" type="pres">
      <dgm:prSet presAssocID="{BAEDFD25-ADF0-4E3F-B2FA-D2EFD8E05B58}" presName="node" presStyleLbl="node1" presStyleIdx="2" presStyleCnt="9" custScaleX="89253">
        <dgm:presLayoutVars>
          <dgm:bulletEnabled val="1"/>
        </dgm:presLayoutVars>
      </dgm:prSet>
      <dgm:spPr/>
    </dgm:pt>
    <dgm:pt modelId="{9B5616A9-06DB-4C82-8808-364435D23990}" type="pres">
      <dgm:prSet presAssocID="{633AB071-4C4D-47F2-A472-234B8A1337CA}" presName="sibTrans" presStyleCnt="0"/>
      <dgm:spPr/>
    </dgm:pt>
    <dgm:pt modelId="{86A1B6DC-24DF-4604-8014-5D52A937343E}" type="pres">
      <dgm:prSet presAssocID="{E8AD35C5-0E52-45AC-82A6-CB719C3B069E}" presName="node" presStyleLbl="node1" presStyleIdx="3" presStyleCnt="9" custScaleX="123080">
        <dgm:presLayoutVars>
          <dgm:bulletEnabled val="1"/>
        </dgm:presLayoutVars>
      </dgm:prSet>
      <dgm:spPr/>
    </dgm:pt>
    <dgm:pt modelId="{4824366A-4358-4D36-9555-12BE22E46EA6}" type="pres">
      <dgm:prSet presAssocID="{8E89C0A1-9524-4598-B426-91A3EB95EEF3}" presName="sibTrans" presStyleCnt="0"/>
      <dgm:spPr/>
    </dgm:pt>
    <dgm:pt modelId="{CBFCF054-A413-4E14-BD40-0DEABA6A8DFD}" type="pres">
      <dgm:prSet presAssocID="{99973DD9-9F94-43A1-A845-2EB0A8CEF392}" presName="node" presStyleLbl="node1" presStyleIdx="4" presStyleCnt="9" custScaleX="85898">
        <dgm:presLayoutVars>
          <dgm:bulletEnabled val="1"/>
        </dgm:presLayoutVars>
      </dgm:prSet>
      <dgm:spPr/>
    </dgm:pt>
    <dgm:pt modelId="{CB4562FB-9A0C-43CC-A110-C55F54754CBA}" type="pres">
      <dgm:prSet presAssocID="{81FC6B3F-F834-42F2-8237-917B5775822D}" presName="sibTrans" presStyleCnt="0"/>
      <dgm:spPr/>
    </dgm:pt>
    <dgm:pt modelId="{E1952CE8-2346-473C-AA6D-A068D9387E04}" type="pres">
      <dgm:prSet presAssocID="{6F93CDA1-0763-44C5-A89E-3A4E145C9D84}" presName="node" presStyleLbl="node1" presStyleIdx="5" presStyleCnt="9" custScaleX="136345">
        <dgm:presLayoutVars>
          <dgm:bulletEnabled val="1"/>
        </dgm:presLayoutVars>
      </dgm:prSet>
      <dgm:spPr/>
    </dgm:pt>
    <dgm:pt modelId="{34D127C3-3334-49F8-AFD2-F2F3F21AA815}" type="pres">
      <dgm:prSet presAssocID="{4E615E50-A4D6-445B-8FB1-FE289B95085D}" presName="sibTrans" presStyleCnt="0"/>
      <dgm:spPr/>
    </dgm:pt>
    <dgm:pt modelId="{3838545A-25E4-49B3-8F1B-ACEAE450AE6E}" type="pres">
      <dgm:prSet presAssocID="{FA147957-FB4B-474A-B170-88047EA9D96E}" presName="node" presStyleLbl="node1" presStyleIdx="6" presStyleCnt="9" custScaleX="79715">
        <dgm:presLayoutVars>
          <dgm:bulletEnabled val="1"/>
        </dgm:presLayoutVars>
      </dgm:prSet>
      <dgm:spPr/>
    </dgm:pt>
    <dgm:pt modelId="{98C47C19-7CE6-4AFD-94EA-728AC4F67BC2}" type="pres">
      <dgm:prSet presAssocID="{71282313-EA62-4470-85C5-863AA94D8530}" presName="sibTrans" presStyleCnt="0"/>
      <dgm:spPr/>
    </dgm:pt>
    <dgm:pt modelId="{62B83679-3F6E-417F-BB25-3ED41068C4C9}" type="pres">
      <dgm:prSet presAssocID="{07FC0840-1CD6-46A0-B2C8-D0D60A61724E}" presName="node" presStyleLbl="node1" presStyleIdx="7" presStyleCnt="9" custScaleX="127015">
        <dgm:presLayoutVars>
          <dgm:bulletEnabled val="1"/>
        </dgm:presLayoutVars>
      </dgm:prSet>
      <dgm:spPr/>
    </dgm:pt>
    <dgm:pt modelId="{46CC5EF8-608F-43E4-97CA-A38FFBF08AB6}" type="pres">
      <dgm:prSet presAssocID="{D0AFC814-4093-4ABA-8E44-1F0DF53CF8F5}" presName="sibTrans" presStyleCnt="0"/>
      <dgm:spPr/>
    </dgm:pt>
    <dgm:pt modelId="{4F8241C1-3FCA-46F4-B963-844833FA7BE1}" type="pres">
      <dgm:prSet presAssocID="{C6486478-FD28-426E-8661-53B8DBEEC1AC}" presName="node" presStyleLbl="node1" presStyleIdx="8" presStyleCnt="9" custScaleX="154601">
        <dgm:presLayoutVars>
          <dgm:bulletEnabled val="1"/>
        </dgm:presLayoutVars>
      </dgm:prSet>
      <dgm:spPr/>
    </dgm:pt>
  </dgm:ptLst>
  <dgm:cxnLst>
    <dgm:cxn modelId="{D167C200-69EB-4C17-AB24-6FF27F2CFABD}" type="presOf" srcId="{E8AD35C5-0E52-45AC-82A6-CB719C3B069E}" destId="{86A1B6DC-24DF-4604-8014-5D52A937343E}" srcOrd="0" destOrd="0" presId="urn:microsoft.com/office/officeart/2005/8/layout/default"/>
    <dgm:cxn modelId="{B77C9B5F-4262-412A-825A-C6FBA26B704D}" srcId="{D705DE65-0834-4BC1-A667-3EF17BF01B42}" destId="{BAEDFD25-ADF0-4E3F-B2FA-D2EFD8E05B58}" srcOrd="2" destOrd="0" parTransId="{DDD82B9D-2A28-45A8-B80B-1609DE4D39A2}" sibTransId="{633AB071-4C4D-47F2-A472-234B8A1337CA}"/>
    <dgm:cxn modelId="{15391162-7945-44BF-81E3-A1709689F3CB}" type="presOf" srcId="{FA147957-FB4B-474A-B170-88047EA9D96E}" destId="{3838545A-25E4-49B3-8F1B-ACEAE450AE6E}" srcOrd="0" destOrd="0" presId="urn:microsoft.com/office/officeart/2005/8/layout/default"/>
    <dgm:cxn modelId="{CC86054D-3343-4B6F-90ED-4CC0BE742071}" type="presOf" srcId="{07FC0840-1CD6-46A0-B2C8-D0D60A61724E}" destId="{62B83679-3F6E-417F-BB25-3ED41068C4C9}" srcOrd="0" destOrd="0" presId="urn:microsoft.com/office/officeart/2005/8/layout/default"/>
    <dgm:cxn modelId="{61A92671-F5F3-4C28-A66C-67D0AC2DFF35}" type="presOf" srcId="{C6486478-FD28-426E-8661-53B8DBEEC1AC}" destId="{4F8241C1-3FCA-46F4-B963-844833FA7BE1}" srcOrd="0" destOrd="0" presId="urn:microsoft.com/office/officeart/2005/8/layout/default"/>
    <dgm:cxn modelId="{9D97E976-5B6E-4047-B5AD-2D5EA21DAB95}" srcId="{D705DE65-0834-4BC1-A667-3EF17BF01B42}" destId="{CB451958-3CB7-4CE1-A81D-DA9F0C3D97BE}" srcOrd="0" destOrd="0" parTransId="{ED6D0B07-1A42-4D3B-B36A-F4FEB47F46A0}" sibTransId="{7DDB221C-5801-4572-B4D1-DB031EABAD71}"/>
    <dgm:cxn modelId="{56714657-5DCE-45FB-B497-1404AE4663FB}" type="presOf" srcId="{BAEDFD25-ADF0-4E3F-B2FA-D2EFD8E05B58}" destId="{59670C68-03CE-44E1-92A6-D58DFFCE475F}" srcOrd="0" destOrd="0" presId="urn:microsoft.com/office/officeart/2005/8/layout/default"/>
    <dgm:cxn modelId="{94F51F93-08B9-40AB-A355-09AD3091D89F}" srcId="{D705DE65-0834-4BC1-A667-3EF17BF01B42}" destId="{E8AD35C5-0E52-45AC-82A6-CB719C3B069E}" srcOrd="3" destOrd="0" parTransId="{B4BDBD4C-D08B-4A8C-9057-914D79CABF4F}" sibTransId="{8E89C0A1-9524-4598-B426-91A3EB95EEF3}"/>
    <dgm:cxn modelId="{C7359F9B-1974-4398-A7AF-D3CA08CFDC07}" srcId="{D705DE65-0834-4BC1-A667-3EF17BF01B42}" destId="{6F93CDA1-0763-44C5-A89E-3A4E145C9D84}" srcOrd="5" destOrd="0" parTransId="{0E3373FD-F90B-405C-9E93-CC2D11E4B5D0}" sibTransId="{4E615E50-A4D6-445B-8FB1-FE289B95085D}"/>
    <dgm:cxn modelId="{FA671FB4-426A-4095-BDA4-93FBEA78BD9D}" srcId="{D705DE65-0834-4BC1-A667-3EF17BF01B42}" destId="{C6486478-FD28-426E-8661-53B8DBEEC1AC}" srcOrd="8" destOrd="0" parTransId="{DAA56426-B065-45E7-A0CD-B311A1368F5B}" sibTransId="{625C2F47-BD00-4B20-9A29-AD126BED582C}"/>
    <dgm:cxn modelId="{14FCDBC2-9F1E-48E7-B46C-BF92D971056F}" srcId="{D705DE65-0834-4BC1-A667-3EF17BF01B42}" destId="{07FC0840-1CD6-46A0-B2C8-D0D60A61724E}" srcOrd="7" destOrd="0" parTransId="{6417CFA1-5988-4ED2-A906-18ECC14ADE80}" sibTransId="{D0AFC814-4093-4ABA-8E44-1F0DF53CF8F5}"/>
    <dgm:cxn modelId="{AE4F5BC7-7113-422D-B137-F78315DCD5F7}" srcId="{D705DE65-0834-4BC1-A667-3EF17BF01B42}" destId="{FA147957-FB4B-474A-B170-88047EA9D96E}" srcOrd="6" destOrd="0" parTransId="{D6D0A498-1CBE-4F5E-BAA5-BD56AB1B4DE8}" sibTransId="{71282313-EA62-4470-85C5-863AA94D8530}"/>
    <dgm:cxn modelId="{89A257CD-5710-4099-B46F-706ADFA9143C}" type="presOf" srcId="{A923C52B-D77F-4B22-88B2-BE75A083C6BC}" destId="{D6361FB1-1541-4043-8739-290480685593}" srcOrd="0" destOrd="0" presId="urn:microsoft.com/office/officeart/2005/8/layout/default"/>
    <dgm:cxn modelId="{98C576D2-ACD4-47BB-BC9D-51BDAC250DC8}" srcId="{D705DE65-0834-4BC1-A667-3EF17BF01B42}" destId="{A923C52B-D77F-4B22-88B2-BE75A083C6BC}" srcOrd="1" destOrd="0" parTransId="{5BF9C61B-6EC9-41E8-896A-B0D8E324D472}" sibTransId="{FED7B797-7F4D-47C0-B6E9-0BF3FFA739FF}"/>
    <dgm:cxn modelId="{6B4044E1-410F-4026-83B7-97CCDF448CF4}" type="presOf" srcId="{6F93CDA1-0763-44C5-A89E-3A4E145C9D84}" destId="{E1952CE8-2346-473C-AA6D-A068D9387E04}" srcOrd="0" destOrd="0" presId="urn:microsoft.com/office/officeart/2005/8/layout/default"/>
    <dgm:cxn modelId="{A18744E2-F6CA-4580-AE40-F4B1AA270786}" type="presOf" srcId="{99973DD9-9F94-43A1-A845-2EB0A8CEF392}" destId="{CBFCF054-A413-4E14-BD40-0DEABA6A8DFD}" srcOrd="0" destOrd="0" presId="urn:microsoft.com/office/officeart/2005/8/layout/default"/>
    <dgm:cxn modelId="{111899EF-A351-4318-ABA1-9EA18934C270}" srcId="{D705DE65-0834-4BC1-A667-3EF17BF01B42}" destId="{99973DD9-9F94-43A1-A845-2EB0A8CEF392}" srcOrd="4" destOrd="0" parTransId="{B3A4E66C-054A-43D5-B28A-04DF74C0F5BB}" sibTransId="{81FC6B3F-F834-42F2-8237-917B5775822D}"/>
    <dgm:cxn modelId="{7B0379F6-9F43-4797-A9DA-F87C79BEB89E}" type="presOf" srcId="{CB451958-3CB7-4CE1-A81D-DA9F0C3D97BE}" destId="{692738D6-B1C6-4CBF-A8C5-C72DDAE01834}" srcOrd="0" destOrd="0" presId="urn:microsoft.com/office/officeart/2005/8/layout/default"/>
    <dgm:cxn modelId="{323170FF-F8DA-4379-9DB2-92165F13621C}" type="presOf" srcId="{D705DE65-0834-4BC1-A667-3EF17BF01B42}" destId="{15D946FC-4333-456E-8DA2-1DD1CC20F6A6}" srcOrd="0" destOrd="0" presId="urn:microsoft.com/office/officeart/2005/8/layout/default"/>
    <dgm:cxn modelId="{CDF57285-CD0F-4250-903F-26F64525D91B}" type="presParOf" srcId="{15D946FC-4333-456E-8DA2-1DD1CC20F6A6}" destId="{692738D6-B1C6-4CBF-A8C5-C72DDAE01834}" srcOrd="0" destOrd="0" presId="urn:microsoft.com/office/officeart/2005/8/layout/default"/>
    <dgm:cxn modelId="{BE784993-AA54-431D-99C5-B0656CB038AE}" type="presParOf" srcId="{15D946FC-4333-456E-8DA2-1DD1CC20F6A6}" destId="{D9B4E7A2-5CC3-4C22-B848-67BFA626BAF1}" srcOrd="1" destOrd="0" presId="urn:microsoft.com/office/officeart/2005/8/layout/default"/>
    <dgm:cxn modelId="{456A2FD2-8ABC-4858-B44B-0F0E769EB9A0}" type="presParOf" srcId="{15D946FC-4333-456E-8DA2-1DD1CC20F6A6}" destId="{D6361FB1-1541-4043-8739-290480685593}" srcOrd="2" destOrd="0" presId="urn:microsoft.com/office/officeart/2005/8/layout/default"/>
    <dgm:cxn modelId="{7AE8805B-923D-45B2-9C76-FB91E13D9E22}" type="presParOf" srcId="{15D946FC-4333-456E-8DA2-1DD1CC20F6A6}" destId="{35E1372E-2B63-4F45-BB8F-7A102F19D49A}" srcOrd="3" destOrd="0" presId="urn:microsoft.com/office/officeart/2005/8/layout/default"/>
    <dgm:cxn modelId="{4B629607-D332-4FD9-A131-FBDD5A287F73}" type="presParOf" srcId="{15D946FC-4333-456E-8DA2-1DD1CC20F6A6}" destId="{59670C68-03CE-44E1-92A6-D58DFFCE475F}" srcOrd="4" destOrd="0" presId="urn:microsoft.com/office/officeart/2005/8/layout/default"/>
    <dgm:cxn modelId="{5E854738-D26C-47EC-A957-660034FAC925}" type="presParOf" srcId="{15D946FC-4333-456E-8DA2-1DD1CC20F6A6}" destId="{9B5616A9-06DB-4C82-8808-364435D23990}" srcOrd="5" destOrd="0" presId="urn:microsoft.com/office/officeart/2005/8/layout/default"/>
    <dgm:cxn modelId="{09CE6167-70A1-4ACC-92EF-1C1B78222E16}" type="presParOf" srcId="{15D946FC-4333-456E-8DA2-1DD1CC20F6A6}" destId="{86A1B6DC-24DF-4604-8014-5D52A937343E}" srcOrd="6" destOrd="0" presId="urn:microsoft.com/office/officeart/2005/8/layout/default"/>
    <dgm:cxn modelId="{934BB1C8-6E17-4324-A115-E7DD7A8E0679}" type="presParOf" srcId="{15D946FC-4333-456E-8DA2-1DD1CC20F6A6}" destId="{4824366A-4358-4D36-9555-12BE22E46EA6}" srcOrd="7" destOrd="0" presId="urn:microsoft.com/office/officeart/2005/8/layout/default"/>
    <dgm:cxn modelId="{DEA19ED7-413E-4783-A09F-E44C8F8A9D6C}" type="presParOf" srcId="{15D946FC-4333-456E-8DA2-1DD1CC20F6A6}" destId="{CBFCF054-A413-4E14-BD40-0DEABA6A8DFD}" srcOrd="8" destOrd="0" presId="urn:microsoft.com/office/officeart/2005/8/layout/default"/>
    <dgm:cxn modelId="{BCAD58F3-D8A0-410F-BB4E-4E5EE41D5CC9}" type="presParOf" srcId="{15D946FC-4333-456E-8DA2-1DD1CC20F6A6}" destId="{CB4562FB-9A0C-43CC-A110-C55F54754CBA}" srcOrd="9" destOrd="0" presId="urn:microsoft.com/office/officeart/2005/8/layout/default"/>
    <dgm:cxn modelId="{AFAC799E-DB87-42CF-86A5-0ECDDEA2EE60}" type="presParOf" srcId="{15D946FC-4333-456E-8DA2-1DD1CC20F6A6}" destId="{E1952CE8-2346-473C-AA6D-A068D9387E04}" srcOrd="10" destOrd="0" presId="urn:microsoft.com/office/officeart/2005/8/layout/default"/>
    <dgm:cxn modelId="{EC499B7E-5934-47C9-ABA4-4CDBD9210324}" type="presParOf" srcId="{15D946FC-4333-456E-8DA2-1DD1CC20F6A6}" destId="{34D127C3-3334-49F8-AFD2-F2F3F21AA815}" srcOrd="11" destOrd="0" presId="urn:microsoft.com/office/officeart/2005/8/layout/default"/>
    <dgm:cxn modelId="{BC9220D3-AFDE-4342-9099-7ABBAB3CFB96}" type="presParOf" srcId="{15D946FC-4333-456E-8DA2-1DD1CC20F6A6}" destId="{3838545A-25E4-49B3-8F1B-ACEAE450AE6E}" srcOrd="12" destOrd="0" presId="urn:microsoft.com/office/officeart/2005/8/layout/default"/>
    <dgm:cxn modelId="{E48B9F09-FC30-410E-B402-000ACE7F7506}" type="presParOf" srcId="{15D946FC-4333-456E-8DA2-1DD1CC20F6A6}" destId="{98C47C19-7CE6-4AFD-94EA-728AC4F67BC2}" srcOrd="13" destOrd="0" presId="urn:microsoft.com/office/officeart/2005/8/layout/default"/>
    <dgm:cxn modelId="{9BD9EA73-7578-4873-938E-501AE572E990}" type="presParOf" srcId="{15D946FC-4333-456E-8DA2-1DD1CC20F6A6}" destId="{62B83679-3F6E-417F-BB25-3ED41068C4C9}" srcOrd="14" destOrd="0" presId="urn:microsoft.com/office/officeart/2005/8/layout/default"/>
    <dgm:cxn modelId="{92B2FBF6-8895-4F32-88D9-D744635FA231}" type="presParOf" srcId="{15D946FC-4333-456E-8DA2-1DD1CC20F6A6}" destId="{46CC5EF8-608F-43E4-97CA-A38FFBF08AB6}" srcOrd="15" destOrd="0" presId="urn:microsoft.com/office/officeart/2005/8/layout/default"/>
    <dgm:cxn modelId="{8CF75CCB-6DA4-4E8A-BCF7-3C6F771B20CD}" type="presParOf" srcId="{15D946FC-4333-456E-8DA2-1DD1CC20F6A6}" destId="{4F8241C1-3FCA-46F4-B963-844833FA7BE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48B9F68-6959-4980-977E-7A46E875592E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7EC970D5-257A-41BC-9F0F-F4CCA4DE86A2}">
      <dgm:prSet phldrT="[Texte]"/>
      <dgm:spPr/>
      <dgm:t>
        <a:bodyPr/>
        <a:lstStyle/>
        <a:p>
          <a:r>
            <a:rPr lang="fr-FR" dirty="0"/>
            <a:t>Droit d’accès</a:t>
          </a:r>
        </a:p>
      </dgm:t>
    </dgm:pt>
    <dgm:pt modelId="{052841EA-10E0-4E4B-912A-A082CAB15F93}" type="parTrans" cxnId="{EE416AB5-6DC4-4581-9FEF-1D2C079EF816}">
      <dgm:prSet/>
      <dgm:spPr/>
      <dgm:t>
        <a:bodyPr/>
        <a:lstStyle/>
        <a:p>
          <a:endParaRPr lang="fr-FR"/>
        </a:p>
      </dgm:t>
    </dgm:pt>
    <dgm:pt modelId="{F3B5E940-9EE3-4F99-B3AB-19F6398EA529}" type="sibTrans" cxnId="{EE416AB5-6DC4-4581-9FEF-1D2C079EF816}">
      <dgm:prSet/>
      <dgm:spPr/>
      <dgm:t>
        <a:bodyPr/>
        <a:lstStyle/>
        <a:p>
          <a:endParaRPr lang="fr-FR"/>
        </a:p>
      </dgm:t>
    </dgm:pt>
    <dgm:pt modelId="{076CFD44-3395-494F-B782-47530CFB36BB}">
      <dgm:prSet phldrT="[Texte]"/>
      <dgm:spPr/>
      <dgm:t>
        <a:bodyPr/>
        <a:lstStyle/>
        <a:p>
          <a:r>
            <a:rPr lang="fr-FR" dirty="0"/>
            <a:t>Droit de rectification</a:t>
          </a:r>
        </a:p>
      </dgm:t>
    </dgm:pt>
    <dgm:pt modelId="{1DDCF130-22F7-47B4-9DF1-14068CA14C7D}" type="parTrans" cxnId="{57948C37-FDC4-403F-AB76-8B04EAC0B689}">
      <dgm:prSet/>
      <dgm:spPr/>
      <dgm:t>
        <a:bodyPr/>
        <a:lstStyle/>
        <a:p>
          <a:endParaRPr lang="fr-FR"/>
        </a:p>
      </dgm:t>
    </dgm:pt>
    <dgm:pt modelId="{64376E60-50F0-4A52-9AF5-C731F9DE960F}" type="sibTrans" cxnId="{57948C37-FDC4-403F-AB76-8B04EAC0B689}">
      <dgm:prSet/>
      <dgm:spPr/>
      <dgm:t>
        <a:bodyPr/>
        <a:lstStyle/>
        <a:p>
          <a:endParaRPr lang="fr-FR"/>
        </a:p>
      </dgm:t>
    </dgm:pt>
    <dgm:pt modelId="{5DE4351B-7EB8-4952-BF69-C0452FD48107}">
      <dgm:prSet phldrT="[Texte]"/>
      <dgm:spPr/>
      <dgm:t>
        <a:bodyPr/>
        <a:lstStyle/>
        <a:p>
          <a:r>
            <a:rPr lang="fr-FR" dirty="0"/>
            <a:t>Droit d’opposition</a:t>
          </a:r>
        </a:p>
      </dgm:t>
    </dgm:pt>
    <dgm:pt modelId="{29444A99-92CB-4512-8978-58E15DEF3942}" type="parTrans" cxnId="{19362746-4C1F-49C7-AAF4-09CDD971178B}">
      <dgm:prSet/>
      <dgm:spPr/>
      <dgm:t>
        <a:bodyPr/>
        <a:lstStyle/>
        <a:p>
          <a:endParaRPr lang="fr-FR"/>
        </a:p>
      </dgm:t>
    </dgm:pt>
    <dgm:pt modelId="{BA3A0F3C-D69F-41EA-B697-81A59152726F}" type="sibTrans" cxnId="{19362746-4C1F-49C7-AAF4-09CDD971178B}">
      <dgm:prSet/>
      <dgm:spPr/>
      <dgm:t>
        <a:bodyPr/>
        <a:lstStyle/>
        <a:p>
          <a:endParaRPr lang="fr-FR"/>
        </a:p>
      </dgm:t>
    </dgm:pt>
    <dgm:pt modelId="{2AE8C6C0-7A3A-489F-9018-03EA78121329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Droit d’information renforcée</a:t>
          </a:r>
        </a:p>
      </dgm:t>
    </dgm:pt>
    <dgm:pt modelId="{E8071101-8657-44C4-8978-FEC026F5098D}" type="parTrans" cxnId="{4ED1E0F8-7FD9-4EC1-8EA8-2853B5B2CD2A}">
      <dgm:prSet/>
      <dgm:spPr/>
      <dgm:t>
        <a:bodyPr/>
        <a:lstStyle/>
        <a:p>
          <a:endParaRPr lang="fr-FR"/>
        </a:p>
      </dgm:t>
    </dgm:pt>
    <dgm:pt modelId="{AB989745-B4E1-43D9-B3A3-5D7067800BDE}" type="sibTrans" cxnId="{4ED1E0F8-7FD9-4EC1-8EA8-2853B5B2CD2A}">
      <dgm:prSet/>
      <dgm:spPr/>
      <dgm:t>
        <a:bodyPr/>
        <a:lstStyle/>
        <a:p>
          <a:endParaRPr lang="fr-FR"/>
        </a:p>
      </dgm:t>
    </dgm:pt>
    <dgm:pt modelId="{CE3A392B-8686-4E62-8C0B-88A637642D14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Droit à l’effacement (droit à l’oubli)</a:t>
          </a:r>
        </a:p>
      </dgm:t>
    </dgm:pt>
    <dgm:pt modelId="{7D87BEC9-605A-4CC8-BAC4-169AB85B8658}" type="parTrans" cxnId="{39C66EDE-D091-41A9-976D-979AAAB22B10}">
      <dgm:prSet/>
      <dgm:spPr/>
      <dgm:t>
        <a:bodyPr/>
        <a:lstStyle/>
        <a:p>
          <a:endParaRPr lang="fr-FR"/>
        </a:p>
      </dgm:t>
    </dgm:pt>
    <dgm:pt modelId="{C7A0C59B-C9C2-44F3-A718-E137E1B7E0E4}" type="sibTrans" cxnId="{39C66EDE-D091-41A9-976D-979AAAB22B10}">
      <dgm:prSet/>
      <dgm:spPr/>
      <dgm:t>
        <a:bodyPr/>
        <a:lstStyle/>
        <a:p>
          <a:endParaRPr lang="fr-FR"/>
        </a:p>
      </dgm:t>
    </dgm:pt>
    <dgm:pt modelId="{D4B1D65C-9FFF-4A44-BF36-FB311E848BC0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Droit à la limitation du traitement</a:t>
          </a:r>
        </a:p>
      </dgm:t>
    </dgm:pt>
    <dgm:pt modelId="{AC1A8229-5562-4C17-AF31-6B77384670A5}" type="parTrans" cxnId="{6E0CB265-8E38-4794-830D-1E253AB2A39E}">
      <dgm:prSet/>
      <dgm:spPr/>
      <dgm:t>
        <a:bodyPr/>
        <a:lstStyle/>
        <a:p>
          <a:endParaRPr lang="fr-FR"/>
        </a:p>
      </dgm:t>
    </dgm:pt>
    <dgm:pt modelId="{68BB4F5D-288A-48B9-9F0F-2F4F0D9CA9A7}" type="sibTrans" cxnId="{6E0CB265-8E38-4794-830D-1E253AB2A39E}">
      <dgm:prSet/>
      <dgm:spPr/>
      <dgm:t>
        <a:bodyPr/>
        <a:lstStyle/>
        <a:p>
          <a:endParaRPr lang="fr-FR"/>
        </a:p>
      </dgm:t>
    </dgm:pt>
    <dgm:pt modelId="{D3ED1A29-DCF7-442C-A61B-B1B190C7ED90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Droit à la portabilité des données</a:t>
          </a:r>
        </a:p>
      </dgm:t>
    </dgm:pt>
    <dgm:pt modelId="{ECD42961-3216-4E08-9476-E9A857FA199F}" type="parTrans" cxnId="{FF2123A5-650F-478D-AA12-74C4108622BE}">
      <dgm:prSet/>
      <dgm:spPr/>
      <dgm:t>
        <a:bodyPr/>
        <a:lstStyle/>
        <a:p>
          <a:endParaRPr lang="fr-FR"/>
        </a:p>
      </dgm:t>
    </dgm:pt>
    <dgm:pt modelId="{6B821C21-8741-440B-A38D-A1446D6029F1}" type="sibTrans" cxnId="{FF2123A5-650F-478D-AA12-74C4108622BE}">
      <dgm:prSet/>
      <dgm:spPr/>
      <dgm:t>
        <a:bodyPr/>
        <a:lstStyle/>
        <a:p>
          <a:endParaRPr lang="fr-FR"/>
        </a:p>
      </dgm:t>
    </dgm:pt>
    <dgm:pt modelId="{5DD07F3E-2E43-43EB-A919-82D1B6128367}" type="pres">
      <dgm:prSet presAssocID="{548B9F68-6959-4980-977E-7A46E875592E}" presName="Name0" presStyleCnt="0">
        <dgm:presLayoutVars>
          <dgm:chMax/>
          <dgm:chPref/>
          <dgm:dir/>
        </dgm:presLayoutVars>
      </dgm:prSet>
      <dgm:spPr/>
    </dgm:pt>
    <dgm:pt modelId="{DA89F560-A2B4-4D6D-A587-241651460BCB}" type="pres">
      <dgm:prSet presAssocID="{7EC970D5-257A-41BC-9F0F-F4CCA4DE86A2}" presName="parenttextcomposite" presStyleCnt="0"/>
      <dgm:spPr/>
    </dgm:pt>
    <dgm:pt modelId="{B18FB9C1-9CBD-49D4-A463-A99A8096A799}" type="pres">
      <dgm:prSet presAssocID="{7EC970D5-257A-41BC-9F0F-F4CCA4DE86A2}" presName="parenttext" presStyleLbl="revTx" presStyleIdx="0" presStyleCnt="7">
        <dgm:presLayoutVars>
          <dgm:chMax/>
          <dgm:chPref val="2"/>
          <dgm:bulletEnabled val="1"/>
        </dgm:presLayoutVars>
      </dgm:prSet>
      <dgm:spPr/>
    </dgm:pt>
    <dgm:pt modelId="{87319463-57F4-4B58-B66E-43EF8BDF7597}" type="pres">
      <dgm:prSet presAssocID="{7EC970D5-257A-41BC-9F0F-F4CCA4DE86A2}" presName="parallelogramComposite" presStyleCnt="0"/>
      <dgm:spPr/>
    </dgm:pt>
    <dgm:pt modelId="{4B11EC4F-BCDE-42C9-98DB-F5EC264244E1}" type="pres">
      <dgm:prSet presAssocID="{7EC970D5-257A-41BC-9F0F-F4CCA4DE86A2}" presName="parallelogram1" presStyleLbl="alignNode1" presStyleIdx="0" presStyleCnt="49"/>
      <dgm:spPr/>
    </dgm:pt>
    <dgm:pt modelId="{E0F183DF-F2B0-4798-8242-A7C9DE3088F0}" type="pres">
      <dgm:prSet presAssocID="{7EC970D5-257A-41BC-9F0F-F4CCA4DE86A2}" presName="parallelogram2" presStyleLbl="alignNode1" presStyleIdx="1" presStyleCnt="49"/>
      <dgm:spPr/>
    </dgm:pt>
    <dgm:pt modelId="{4AE289E1-5968-4AF8-86CD-4DCC0E268EC3}" type="pres">
      <dgm:prSet presAssocID="{7EC970D5-257A-41BC-9F0F-F4CCA4DE86A2}" presName="parallelogram3" presStyleLbl="alignNode1" presStyleIdx="2" presStyleCnt="49"/>
      <dgm:spPr/>
    </dgm:pt>
    <dgm:pt modelId="{9756E8A2-F0E2-405C-A493-35BDBD6A77B6}" type="pres">
      <dgm:prSet presAssocID="{7EC970D5-257A-41BC-9F0F-F4CCA4DE86A2}" presName="parallelogram4" presStyleLbl="alignNode1" presStyleIdx="3" presStyleCnt="49"/>
      <dgm:spPr/>
    </dgm:pt>
    <dgm:pt modelId="{B8831696-8EF0-4AC3-AA8F-78C0DEA383BB}" type="pres">
      <dgm:prSet presAssocID="{7EC970D5-257A-41BC-9F0F-F4CCA4DE86A2}" presName="parallelogram5" presStyleLbl="alignNode1" presStyleIdx="4" presStyleCnt="49"/>
      <dgm:spPr/>
    </dgm:pt>
    <dgm:pt modelId="{0DCB4C2E-8CC8-4C5B-AE28-3F42395AACC5}" type="pres">
      <dgm:prSet presAssocID="{7EC970D5-257A-41BC-9F0F-F4CCA4DE86A2}" presName="parallelogram6" presStyleLbl="alignNode1" presStyleIdx="5" presStyleCnt="49"/>
      <dgm:spPr/>
    </dgm:pt>
    <dgm:pt modelId="{A2B7FD63-A5E5-459F-A652-7CC802EA1B88}" type="pres">
      <dgm:prSet presAssocID="{7EC970D5-257A-41BC-9F0F-F4CCA4DE86A2}" presName="parallelogram7" presStyleLbl="alignNode1" presStyleIdx="6" presStyleCnt="49"/>
      <dgm:spPr/>
    </dgm:pt>
    <dgm:pt modelId="{1C2ADD8C-DBC2-4D94-9C43-F4D8CB750487}" type="pres">
      <dgm:prSet presAssocID="{F3B5E940-9EE3-4F99-B3AB-19F6398EA529}" presName="sibTrans" presStyleCnt="0"/>
      <dgm:spPr/>
    </dgm:pt>
    <dgm:pt modelId="{E6A52CF9-9C7C-40BF-A3DC-63F445C5B7C6}" type="pres">
      <dgm:prSet presAssocID="{076CFD44-3395-494F-B782-47530CFB36BB}" presName="parenttextcomposite" presStyleCnt="0"/>
      <dgm:spPr/>
    </dgm:pt>
    <dgm:pt modelId="{F69B0186-EE9A-42DC-B69A-DA97025979F6}" type="pres">
      <dgm:prSet presAssocID="{076CFD44-3395-494F-B782-47530CFB36BB}" presName="parenttext" presStyleLbl="revTx" presStyleIdx="1" presStyleCnt="7">
        <dgm:presLayoutVars>
          <dgm:chMax/>
          <dgm:chPref val="2"/>
          <dgm:bulletEnabled val="1"/>
        </dgm:presLayoutVars>
      </dgm:prSet>
      <dgm:spPr/>
    </dgm:pt>
    <dgm:pt modelId="{18FB44F5-F7B6-4512-B48C-8DD40B307573}" type="pres">
      <dgm:prSet presAssocID="{076CFD44-3395-494F-B782-47530CFB36BB}" presName="parallelogramComposite" presStyleCnt="0"/>
      <dgm:spPr/>
    </dgm:pt>
    <dgm:pt modelId="{B8C7D10F-E62C-4B6A-B2A5-369E14E4EDD5}" type="pres">
      <dgm:prSet presAssocID="{076CFD44-3395-494F-B782-47530CFB36BB}" presName="parallelogram1" presStyleLbl="alignNode1" presStyleIdx="7" presStyleCnt="49"/>
      <dgm:spPr/>
    </dgm:pt>
    <dgm:pt modelId="{1DE241FE-01A6-4E3F-A1AF-FE3325CA57D0}" type="pres">
      <dgm:prSet presAssocID="{076CFD44-3395-494F-B782-47530CFB36BB}" presName="parallelogram2" presStyleLbl="alignNode1" presStyleIdx="8" presStyleCnt="49"/>
      <dgm:spPr/>
    </dgm:pt>
    <dgm:pt modelId="{601C91D0-74FE-4380-9D96-B7E9526BCC6B}" type="pres">
      <dgm:prSet presAssocID="{076CFD44-3395-494F-B782-47530CFB36BB}" presName="parallelogram3" presStyleLbl="alignNode1" presStyleIdx="9" presStyleCnt="49"/>
      <dgm:spPr/>
    </dgm:pt>
    <dgm:pt modelId="{B4062B42-3049-402F-B5C1-E5BF7490A669}" type="pres">
      <dgm:prSet presAssocID="{076CFD44-3395-494F-B782-47530CFB36BB}" presName="parallelogram4" presStyleLbl="alignNode1" presStyleIdx="10" presStyleCnt="49"/>
      <dgm:spPr/>
    </dgm:pt>
    <dgm:pt modelId="{929F0D12-A6A7-47FF-ACAD-21C1301E9BC9}" type="pres">
      <dgm:prSet presAssocID="{076CFD44-3395-494F-B782-47530CFB36BB}" presName="parallelogram5" presStyleLbl="alignNode1" presStyleIdx="11" presStyleCnt="49"/>
      <dgm:spPr/>
    </dgm:pt>
    <dgm:pt modelId="{49A72C20-81EA-4D78-99EE-4AD23003CBBB}" type="pres">
      <dgm:prSet presAssocID="{076CFD44-3395-494F-B782-47530CFB36BB}" presName="parallelogram6" presStyleLbl="alignNode1" presStyleIdx="12" presStyleCnt="49"/>
      <dgm:spPr/>
    </dgm:pt>
    <dgm:pt modelId="{F482FEAA-7E13-45C3-A4F8-978DCAD284A5}" type="pres">
      <dgm:prSet presAssocID="{076CFD44-3395-494F-B782-47530CFB36BB}" presName="parallelogram7" presStyleLbl="alignNode1" presStyleIdx="13" presStyleCnt="49"/>
      <dgm:spPr/>
    </dgm:pt>
    <dgm:pt modelId="{7D2EE183-5555-4FDC-8227-C1864BC6925C}" type="pres">
      <dgm:prSet presAssocID="{64376E60-50F0-4A52-9AF5-C731F9DE960F}" presName="sibTrans" presStyleCnt="0"/>
      <dgm:spPr/>
    </dgm:pt>
    <dgm:pt modelId="{BBDD9397-CA16-4700-BE9A-4921FADE8B42}" type="pres">
      <dgm:prSet presAssocID="{5DE4351B-7EB8-4952-BF69-C0452FD48107}" presName="parenttextcomposite" presStyleCnt="0"/>
      <dgm:spPr/>
    </dgm:pt>
    <dgm:pt modelId="{C3CF7258-AD23-49BC-B4FF-4E752CCD56D6}" type="pres">
      <dgm:prSet presAssocID="{5DE4351B-7EB8-4952-BF69-C0452FD48107}" presName="parenttext" presStyleLbl="revTx" presStyleIdx="2" presStyleCnt="7">
        <dgm:presLayoutVars>
          <dgm:chMax/>
          <dgm:chPref val="2"/>
          <dgm:bulletEnabled val="1"/>
        </dgm:presLayoutVars>
      </dgm:prSet>
      <dgm:spPr/>
    </dgm:pt>
    <dgm:pt modelId="{3C27969C-2221-4BB0-B657-8BC9F4AFE55A}" type="pres">
      <dgm:prSet presAssocID="{5DE4351B-7EB8-4952-BF69-C0452FD48107}" presName="parallelogramComposite" presStyleCnt="0"/>
      <dgm:spPr/>
    </dgm:pt>
    <dgm:pt modelId="{A3E013E2-352C-4A8C-9480-6BADB385176E}" type="pres">
      <dgm:prSet presAssocID="{5DE4351B-7EB8-4952-BF69-C0452FD48107}" presName="parallelogram1" presStyleLbl="alignNode1" presStyleIdx="14" presStyleCnt="49"/>
      <dgm:spPr/>
    </dgm:pt>
    <dgm:pt modelId="{354D48A1-632C-4CB0-AFDB-915F37E910A9}" type="pres">
      <dgm:prSet presAssocID="{5DE4351B-7EB8-4952-BF69-C0452FD48107}" presName="parallelogram2" presStyleLbl="alignNode1" presStyleIdx="15" presStyleCnt="49"/>
      <dgm:spPr/>
    </dgm:pt>
    <dgm:pt modelId="{C6EA3350-7B0E-4BB2-8D41-D86325E6B5B2}" type="pres">
      <dgm:prSet presAssocID="{5DE4351B-7EB8-4952-BF69-C0452FD48107}" presName="parallelogram3" presStyleLbl="alignNode1" presStyleIdx="16" presStyleCnt="49"/>
      <dgm:spPr/>
    </dgm:pt>
    <dgm:pt modelId="{8660D6E4-9861-4644-8C63-C31940D84498}" type="pres">
      <dgm:prSet presAssocID="{5DE4351B-7EB8-4952-BF69-C0452FD48107}" presName="parallelogram4" presStyleLbl="alignNode1" presStyleIdx="17" presStyleCnt="49"/>
      <dgm:spPr/>
    </dgm:pt>
    <dgm:pt modelId="{6EA81B3E-8F3C-411B-B535-2972524CD4A3}" type="pres">
      <dgm:prSet presAssocID="{5DE4351B-7EB8-4952-BF69-C0452FD48107}" presName="parallelogram5" presStyleLbl="alignNode1" presStyleIdx="18" presStyleCnt="49"/>
      <dgm:spPr/>
    </dgm:pt>
    <dgm:pt modelId="{BEC0F0F9-CD31-4B29-9BC6-20D0098172C7}" type="pres">
      <dgm:prSet presAssocID="{5DE4351B-7EB8-4952-BF69-C0452FD48107}" presName="parallelogram6" presStyleLbl="alignNode1" presStyleIdx="19" presStyleCnt="49"/>
      <dgm:spPr/>
    </dgm:pt>
    <dgm:pt modelId="{B58F8B6E-562B-4F88-9A9F-7139109C21F5}" type="pres">
      <dgm:prSet presAssocID="{5DE4351B-7EB8-4952-BF69-C0452FD48107}" presName="parallelogram7" presStyleLbl="alignNode1" presStyleIdx="20" presStyleCnt="49"/>
      <dgm:spPr/>
    </dgm:pt>
    <dgm:pt modelId="{D45452BD-28E1-4CAE-A71D-72DC9B453EDB}" type="pres">
      <dgm:prSet presAssocID="{BA3A0F3C-D69F-41EA-B697-81A59152726F}" presName="sibTrans" presStyleCnt="0"/>
      <dgm:spPr/>
    </dgm:pt>
    <dgm:pt modelId="{FA328588-5A79-461C-A36A-C81EA9832555}" type="pres">
      <dgm:prSet presAssocID="{2AE8C6C0-7A3A-489F-9018-03EA78121329}" presName="parenttextcomposite" presStyleCnt="0"/>
      <dgm:spPr/>
    </dgm:pt>
    <dgm:pt modelId="{486198A3-BF1A-45DF-AC19-FDF4BF86A18C}" type="pres">
      <dgm:prSet presAssocID="{2AE8C6C0-7A3A-489F-9018-03EA78121329}" presName="parenttext" presStyleLbl="revTx" presStyleIdx="3" presStyleCnt="7">
        <dgm:presLayoutVars>
          <dgm:chMax/>
          <dgm:chPref val="2"/>
          <dgm:bulletEnabled val="1"/>
        </dgm:presLayoutVars>
      </dgm:prSet>
      <dgm:spPr/>
    </dgm:pt>
    <dgm:pt modelId="{CD8A7C85-BE69-4EAF-8C65-74D13E26FA80}" type="pres">
      <dgm:prSet presAssocID="{2AE8C6C0-7A3A-489F-9018-03EA78121329}" presName="parallelogramComposite" presStyleCnt="0"/>
      <dgm:spPr/>
    </dgm:pt>
    <dgm:pt modelId="{88BF7210-0E1E-41B9-8C8E-F3B034D91681}" type="pres">
      <dgm:prSet presAssocID="{2AE8C6C0-7A3A-489F-9018-03EA78121329}" presName="parallelogram1" presStyleLbl="alignNode1" presStyleIdx="21" presStyleCnt="49"/>
      <dgm:spPr/>
    </dgm:pt>
    <dgm:pt modelId="{B701CF54-091D-45C7-AC23-B9BDA8C7ED3B}" type="pres">
      <dgm:prSet presAssocID="{2AE8C6C0-7A3A-489F-9018-03EA78121329}" presName="parallelogram2" presStyleLbl="alignNode1" presStyleIdx="22" presStyleCnt="49"/>
      <dgm:spPr/>
    </dgm:pt>
    <dgm:pt modelId="{FE7BDC59-7C4B-43FF-8892-4B4E61526C3A}" type="pres">
      <dgm:prSet presAssocID="{2AE8C6C0-7A3A-489F-9018-03EA78121329}" presName="parallelogram3" presStyleLbl="alignNode1" presStyleIdx="23" presStyleCnt="49"/>
      <dgm:spPr/>
    </dgm:pt>
    <dgm:pt modelId="{95AFE059-7F09-4DFE-9E85-D7424E8715AC}" type="pres">
      <dgm:prSet presAssocID="{2AE8C6C0-7A3A-489F-9018-03EA78121329}" presName="parallelogram4" presStyleLbl="alignNode1" presStyleIdx="24" presStyleCnt="49"/>
      <dgm:spPr/>
    </dgm:pt>
    <dgm:pt modelId="{09354443-7A53-42B4-989F-B025887F1D78}" type="pres">
      <dgm:prSet presAssocID="{2AE8C6C0-7A3A-489F-9018-03EA78121329}" presName="parallelogram5" presStyleLbl="alignNode1" presStyleIdx="25" presStyleCnt="49"/>
      <dgm:spPr/>
    </dgm:pt>
    <dgm:pt modelId="{DBE6C143-B426-47B8-B740-86C141728AE1}" type="pres">
      <dgm:prSet presAssocID="{2AE8C6C0-7A3A-489F-9018-03EA78121329}" presName="parallelogram6" presStyleLbl="alignNode1" presStyleIdx="26" presStyleCnt="49"/>
      <dgm:spPr/>
    </dgm:pt>
    <dgm:pt modelId="{CC321C49-4DBC-45B7-86B1-70B8DF384498}" type="pres">
      <dgm:prSet presAssocID="{2AE8C6C0-7A3A-489F-9018-03EA78121329}" presName="parallelogram7" presStyleLbl="alignNode1" presStyleIdx="27" presStyleCnt="49"/>
      <dgm:spPr/>
    </dgm:pt>
    <dgm:pt modelId="{50DB896F-7C26-40FE-94B4-229A9C65B501}" type="pres">
      <dgm:prSet presAssocID="{AB989745-B4E1-43D9-B3A3-5D7067800BDE}" presName="sibTrans" presStyleCnt="0"/>
      <dgm:spPr/>
    </dgm:pt>
    <dgm:pt modelId="{8186E92F-3A38-41A3-BAC6-7285E4FEAA9E}" type="pres">
      <dgm:prSet presAssocID="{CE3A392B-8686-4E62-8C0B-88A637642D14}" presName="parenttextcomposite" presStyleCnt="0"/>
      <dgm:spPr/>
    </dgm:pt>
    <dgm:pt modelId="{30027A9B-23A8-4147-9F46-8451B372CAA3}" type="pres">
      <dgm:prSet presAssocID="{CE3A392B-8686-4E62-8C0B-88A637642D14}" presName="parenttext" presStyleLbl="revTx" presStyleIdx="4" presStyleCnt="7">
        <dgm:presLayoutVars>
          <dgm:chMax/>
          <dgm:chPref val="2"/>
          <dgm:bulletEnabled val="1"/>
        </dgm:presLayoutVars>
      </dgm:prSet>
      <dgm:spPr/>
    </dgm:pt>
    <dgm:pt modelId="{16893112-A25E-42B8-AFC6-B3E34349637B}" type="pres">
      <dgm:prSet presAssocID="{CE3A392B-8686-4E62-8C0B-88A637642D14}" presName="parallelogramComposite" presStyleCnt="0"/>
      <dgm:spPr/>
    </dgm:pt>
    <dgm:pt modelId="{4D07E13B-6DD1-4976-9E02-1E3503283E96}" type="pres">
      <dgm:prSet presAssocID="{CE3A392B-8686-4E62-8C0B-88A637642D14}" presName="parallelogram1" presStyleLbl="alignNode1" presStyleIdx="28" presStyleCnt="49"/>
      <dgm:spPr/>
    </dgm:pt>
    <dgm:pt modelId="{3736EACD-ABF4-44C5-B18E-8724E35E1BC7}" type="pres">
      <dgm:prSet presAssocID="{CE3A392B-8686-4E62-8C0B-88A637642D14}" presName="parallelogram2" presStyleLbl="alignNode1" presStyleIdx="29" presStyleCnt="49"/>
      <dgm:spPr/>
    </dgm:pt>
    <dgm:pt modelId="{F8412EEB-C27B-4446-92D8-F0B4DCEAD092}" type="pres">
      <dgm:prSet presAssocID="{CE3A392B-8686-4E62-8C0B-88A637642D14}" presName="parallelogram3" presStyleLbl="alignNode1" presStyleIdx="30" presStyleCnt="49"/>
      <dgm:spPr/>
    </dgm:pt>
    <dgm:pt modelId="{98C7AEEB-955F-442F-A679-381C54E26038}" type="pres">
      <dgm:prSet presAssocID="{CE3A392B-8686-4E62-8C0B-88A637642D14}" presName="parallelogram4" presStyleLbl="alignNode1" presStyleIdx="31" presStyleCnt="49"/>
      <dgm:spPr/>
    </dgm:pt>
    <dgm:pt modelId="{BBAC8B90-394C-4B45-A770-158F69647F77}" type="pres">
      <dgm:prSet presAssocID="{CE3A392B-8686-4E62-8C0B-88A637642D14}" presName="parallelogram5" presStyleLbl="alignNode1" presStyleIdx="32" presStyleCnt="49"/>
      <dgm:spPr/>
    </dgm:pt>
    <dgm:pt modelId="{E35FF9F9-5B84-4082-8C99-CF69BF1BABC7}" type="pres">
      <dgm:prSet presAssocID="{CE3A392B-8686-4E62-8C0B-88A637642D14}" presName="parallelogram6" presStyleLbl="alignNode1" presStyleIdx="33" presStyleCnt="49"/>
      <dgm:spPr/>
    </dgm:pt>
    <dgm:pt modelId="{439C7E7E-3262-4FA2-992D-0593B63C3D5C}" type="pres">
      <dgm:prSet presAssocID="{CE3A392B-8686-4E62-8C0B-88A637642D14}" presName="parallelogram7" presStyleLbl="alignNode1" presStyleIdx="34" presStyleCnt="49"/>
      <dgm:spPr/>
    </dgm:pt>
    <dgm:pt modelId="{035B20E1-14D4-408A-91EE-4EC688D1B06C}" type="pres">
      <dgm:prSet presAssocID="{C7A0C59B-C9C2-44F3-A718-E137E1B7E0E4}" presName="sibTrans" presStyleCnt="0"/>
      <dgm:spPr/>
    </dgm:pt>
    <dgm:pt modelId="{29DB70D0-E0FF-471D-982E-CE1954478352}" type="pres">
      <dgm:prSet presAssocID="{D4B1D65C-9FFF-4A44-BF36-FB311E848BC0}" presName="parenttextcomposite" presStyleCnt="0"/>
      <dgm:spPr/>
    </dgm:pt>
    <dgm:pt modelId="{C833273C-2939-4D34-8EC5-365D6D36C764}" type="pres">
      <dgm:prSet presAssocID="{D4B1D65C-9FFF-4A44-BF36-FB311E848BC0}" presName="parenttext" presStyleLbl="revTx" presStyleIdx="5" presStyleCnt="7">
        <dgm:presLayoutVars>
          <dgm:chMax/>
          <dgm:chPref val="2"/>
          <dgm:bulletEnabled val="1"/>
        </dgm:presLayoutVars>
      </dgm:prSet>
      <dgm:spPr/>
    </dgm:pt>
    <dgm:pt modelId="{345DE39C-156F-45C0-A662-FF50E63FC0D3}" type="pres">
      <dgm:prSet presAssocID="{D4B1D65C-9FFF-4A44-BF36-FB311E848BC0}" presName="parallelogramComposite" presStyleCnt="0"/>
      <dgm:spPr/>
    </dgm:pt>
    <dgm:pt modelId="{01FCBED1-1B8D-434D-87A4-1CB59929494B}" type="pres">
      <dgm:prSet presAssocID="{D4B1D65C-9FFF-4A44-BF36-FB311E848BC0}" presName="parallelogram1" presStyleLbl="alignNode1" presStyleIdx="35" presStyleCnt="49"/>
      <dgm:spPr/>
    </dgm:pt>
    <dgm:pt modelId="{F7EA50D3-094E-409A-85F5-F1B3C8DEB32F}" type="pres">
      <dgm:prSet presAssocID="{D4B1D65C-9FFF-4A44-BF36-FB311E848BC0}" presName="parallelogram2" presStyleLbl="alignNode1" presStyleIdx="36" presStyleCnt="49"/>
      <dgm:spPr/>
    </dgm:pt>
    <dgm:pt modelId="{26A036C2-7544-474B-B29A-40871C3355BB}" type="pres">
      <dgm:prSet presAssocID="{D4B1D65C-9FFF-4A44-BF36-FB311E848BC0}" presName="parallelogram3" presStyleLbl="alignNode1" presStyleIdx="37" presStyleCnt="49"/>
      <dgm:spPr/>
    </dgm:pt>
    <dgm:pt modelId="{4277FF23-0FAC-4195-9E77-FB96AE61CA51}" type="pres">
      <dgm:prSet presAssocID="{D4B1D65C-9FFF-4A44-BF36-FB311E848BC0}" presName="parallelogram4" presStyleLbl="alignNode1" presStyleIdx="38" presStyleCnt="49"/>
      <dgm:spPr/>
    </dgm:pt>
    <dgm:pt modelId="{FA90DD1E-C03E-4C64-A35B-11D4B7BAF5A9}" type="pres">
      <dgm:prSet presAssocID="{D4B1D65C-9FFF-4A44-BF36-FB311E848BC0}" presName="parallelogram5" presStyleLbl="alignNode1" presStyleIdx="39" presStyleCnt="49"/>
      <dgm:spPr/>
    </dgm:pt>
    <dgm:pt modelId="{D081EBD5-2558-4FB8-BA45-62C8DCE6B49C}" type="pres">
      <dgm:prSet presAssocID="{D4B1D65C-9FFF-4A44-BF36-FB311E848BC0}" presName="parallelogram6" presStyleLbl="alignNode1" presStyleIdx="40" presStyleCnt="49"/>
      <dgm:spPr/>
    </dgm:pt>
    <dgm:pt modelId="{912A03CE-6B4A-4567-B7EF-ACF17B176637}" type="pres">
      <dgm:prSet presAssocID="{D4B1D65C-9FFF-4A44-BF36-FB311E848BC0}" presName="parallelogram7" presStyleLbl="alignNode1" presStyleIdx="41" presStyleCnt="49"/>
      <dgm:spPr/>
    </dgm:pt>
    <dgm:pt modelId="{6454CC69-022B-44F1-81C6-E7A00FE61755}" type="pres">
      <dgm:prSet presAssocID="{68BB4F5D-288A-48B9-9F0F-2F4F0D9CA9A7}" presName="sibTrans" presStyleCnt="0"/>
      <dgm:spPr/>
    </dgm:pt>
    <dgm:pt modelId="{0D3D43C5-EF57-4031-A6C0-54BA36D8078D}" type="pres">
      <dgm:prSet presAssocID="{D3ED1A29-DCF7-442C-A61B-B1B190C7ED90}" presName="parenttextcomposite" presStyleCnt="0"/>
      <dgm:spPr/>
    </dgm:pt>
    <dgm:pt modelId="{70F02868-EAA3-4308-AB19-B7459073AD4F}" type="pres">
      <dgm:prSet presAssocID="{D3ED1A29-DCF7-442C-A61B-B1B190C7ED90}" presName="parenttext" presStyleLbl="revTx" presStyleIdx="6" presStyleCnt="7">
        <dgm:presLayoutVars>
          <dgm:chMax/>
          <dgm:chPref val="2"/>
          <dgm:bulletEnabled val="1"/>
        </dgm:presLayoutVars>
      </dgm:prSet>
      <dgm:spPr/>
    </dgm:pt>
    <dgm:pt modelId="{4D9CB76B-1B37-453F-9110-D7850243ADDC}" type="pres">
      <dgm:prSet presAssocID="{D3ED1A29-DCF7-442C-A61B-B1B190C7ED90}" presName="parallelogramComposite" presStyleCnt="0"/>
      <dgm:spPr/>
    </dgm:pt>
    <dgm:pt modelId="{31146DAF-DA28-4F1E-B767-EC1F92CB8FBF}" type="pres">
      <dgm:prSet presAssocID="{D3ED1A29-DCF7-442C-A61B-B1B190C7ED90}" presName="parallelogram1" presStyleLbl="alignNode1" presStyleIdx="42" presStyleCnt="49"/>
      <dgm:spPr/>
    </dgm:pt>
    <dgm:pt modelId="{94C19D15-69FA-41C0-B17E-3679CD9F9290}" type="pres">
      <dgm:prSet presAssocID="{D3ED1A29-DCF7-442C-A61B-B1B190C7ED90}" presName="parallelogram2" presStyleLbl="alignNode1" presStyleIdx="43" presStyleCnt="49"/>
      <dgm:spPr/>
    </dgm:pt>
    <dgm:pt modelId="{2BF03695-5D20-4E71-972D-C5877AC0B334}" type="pres">
      <dgm:prSet presAssocID="{D3ED1A29-DCF7-442C-A61B-B1B190C7ED90}" presName="parallelogram3" presStyleLbl="alignNode1" presStyleIdx="44" presStyleCnt="49"/>
      <dgm:spPr/>
    </dgm:pt>
    <dgm:pt modelId="{0F5509AC-A4D2-43B2-A6E6-A15037BD4FC4}" type="pres">
      <dgm:prSet presAssocID="{D3ED1A29-DCF7-442C-A61B-B1B190C7ED90}" presName="parallelogram4" presStyleLbl="alignNode1" presStyleIdx="45" presStyleCnt="49"/>
      <dgm:spPr/>
    </dgm:pt>
    <dgm:pt modelId="{6B82CE72-E59B-4C4E-98FA-73C06A0A4527}" type="pres">
      <dgm:prSet presAssocID="{D3ED1A29-DCF7-442C-A61B-B1B190C7ED90}" presName="parallelogram5" presStyleLbl="alignNode1" presStyleIdx="46" presStyleCnt="49"/>
      <dgm:spPr/>
    </dgm:pt>
    <dgm:pt modelId="{F2AC0A9A-815F-4E99-8FD4-B889A3939FF0}" type="pres">
      <dgm:prSet presAssocID="{D3ED1A29-DCF7-442C-A61B-B1B190C7ED90}" presName="parallelogram6" presStyleLbl="alignNode1" presStyleIdx="47" presStyleCnt="49"/>
      <dgm:spPr/>
    </dgm:pt>
    <dgm:pt modelId="{4E33A83F-8707-4784-B175-A53E6E971623}" type="pres">
      <dgm:prSet presAssocID="{D3ED1A29-DCF7-442C-A61B-B1B190C7ED90}" presName="parallelogram7" presStyleLbl="alignNode1" presStyleIdx="48" presStyleCnt="49"/>
      <dgm:spPr/>
    </dgm:pt>
  </dgm:ptLst>
  <dgm:cxnLst>
    <dgm:cxn modelId="{01CBA10E-E8EB-44A5-BCC1-E79996C60791}" type="presOf" srcId="{2AE8C6C0-7A3A-489F-9018-03EA78121329}" destId="{486198A3-BF1A-45DF-AC19-FDF4BF86A18C}" srcOrd="0" destOrd="0" presId="urn:microsoft.com/office/officeart/2008/layout/VerticalAccentList"/>
    <dgm:cxn modelId="{A430EA26-FFE9-4137-8604-8EDEB63C1DAE}" type="presOf" srcId="{D4B1D65C-9FFF-4A44-BF36-FB311E848BC0}" destId="{C833273C-2939-4D34-8EC5-365D6D36C764}" srcOrd="0" destOrd="0" presId="urn:microsoft.com/office/officeart/2008/layout/VerticalAccentList"/>
    <dgm:cxn modelId="{A547762C-7756-457E-9298-1248547178AE}" type="presOf" srcId="{7EC970D5-257A-41BC-9F0F-F4CCA4DE86A2}" destId="{B18FB9C1-9CBD-49D4-A463-A99A8096A799}" srcOrd="0" destOrd="0" presId="urn:microsoft.com/office/officeart/2008/layout/VerticalAccentList"/>
    <dgm:cxn modelId="{57948C37-FDC4-403F-AB76-8B04EAC0B689}" srcId="{548B9F68-6959-4980-977E-7A46E875592E}" destId="{076CFD44-3395-494F-B782-47530CFB36BB}" srcOrd="1" destOrd="0" parTransId="{1DDCF130-22F7-47B4-9DF1-14068CA14C7D}" sibTransId="{64376E60-50F0-4A52-9AF5-C731F9DE960F}"/>
    <dgm:cxn modelId="{6E0CB265-8E38-4794-830D-1E253AB2A39E}" srcId="{548B9F68-6959-4980-977E-7A46E875592E}" destId="{D4B1D65C-9FFF-4A44-BF36-FB311E848BC0}" srcOrd="5" destOrd="0" parTransId="{AC1A8229-5562-4C17-AF31-6B77384670A5}" sibTransId="{68BB4F5D-288A-48B9-9F0F-2F4F0D9CA9A7}"/>
    <dgm:cxn modelId="{19362746-4C1F-49C7-AAF4-09CDD971178B}" srcId="{548B9F68-6959-4980-977E-7A46E875592E}" destId="{5DE4351B-7EB8-4952-BF69-C0452FD48107}" srcOrd="2" destOrd="0" parTransId="{29444A99-92CB-4512-8978-58E15DEF3942}" sibTransId="{BA3A0F3C-D69F-41EA-B697-81A59152726F}"/>
    <dgm:cxn modelId="{E080A656-8543-412F-96E4-440156F4EF31}" type="presOf" srcId="{076CFD44-3395-494F-B782-47530CFB36BB}" destId="{F69B0186-EE9A-42DC-B69A-DA97025979F6}" srcOrd="0" destOrd="0" presId="urn:microsoft.com/office/officeart/2008/layout/VerticalAccentList"/>
    <dgm:cxn modelId="{FF2123A5-650F-478D-AA12-74C4108622BE}" srcId="{548B9F68-6959-4980-977E-7A46E875592E}" destId="{D3ED1A29-DCF7-442C-A61B-B1B190C7ED90}" srcOrd="6" destOrd="0" parTransId="{ECD42961-3216-4E08-9476-E9A857FA199F}" sibTransId="{6B821C21-8741-440B-A38D-A1446D6029F1}"/>
    <dgm:cxn modelId="{0B0484A8-C974-4CA6-B3B8-4FAAE5650EB0}" type="presOf" srcId="{5DE4351B-7EB8-4952-BF69-C0452FD48107}" destId="{C3CF7258-AD23-49BC-B4FF-4E752CCD56D6}" srcOrd="0" destOrd="0" presId="urn:microsoft.com/office/officeart/2008/layout/VerticalAccentList"/>
    <dgm:cxn modelId="{EE416AB5-6DC4-4581-9FEF-1D2C079EF816}" srcId="{548B9F68-6959-4980-977E-7A46E875592E}" destId="{7EC970D5-257A-41BC-9F0F-F4CCA4DE86A2}" srcOrd="0" destOrd="0" parTransId="{052841EA-10E0-4E4B-912A-A082CAB15F93}" sibTransId="{F3B5E940-9EE3-4F99-B3AB-19F6398EA529}"/>
    <dgm:cxn modelId="{CBF758C8-4871-4A39-BC8F-82EDA04E0EF5}" type="presOf" srcId="{D3ED1A29-DCF7-442C-A61B-B1B190C7ED90}" destId="{70F02868-EAA3-4308-AB19-B7459073AD4F}" srcOrd="0" destOrd="0" presId="urn:microsoft.com/office/officeart/2008/layout/VerticalAccentList"/>
    <dgm:cxn modelId="{39C66EDE-D091-41A9-976D-979AAAB22B10}" srcId="{548B9F68-6959-4980-977E-7A46E875592E}" destId="{CE3A392B-8686-4E62-8C0B-88A637642D14}" srcOrd="4" destOrd="0" parTransId="{7D87BEC9-605A-4CC8-BAC4-169AB85B8658}" sibTransId="{C7A0C59B-C9C2-44F3-A718-E137E1B7E0E4}"/>
    <dgm:cxn modelId="{4ED1E0F8-7FD9-4EC1-8EA8-2853B5B2CD2A}" srcId="{548B9F68-6959-4980-977E-7A46E875592E}" destId="{2AE8C6C0-7A3A-489F-9018-03EA78121329}" srcOrd="3" destOrd="0" parTransId="{E8071101-8657-44C4-8978-FEC026F5098D}" sibTransId="{AB989745-B4E1-43D9-B3A3-5D7067800BDE}"/>
    <dgm:cxn modelId="{E09AEBFB-66DE-497B-932A-989466F126A3}" type="presOf" srcId="{548B9F68-6959-4980-977E-7A46E875592E}" destId="{5DD07F3E-2E43-43EB-A919-82D1B6128367}" srcOrd="0" destOrd="0" presId="urn:microsoft.com/office/officeart/2008/layout/VerticalAccentList"/>
    <dgm:cxn modelId="{1395C2FE-A61E-4075-8531-42767FC74118}" type="presOf" srcId="{CE3A392B-8686-4E62-8C0B-88A637642D14}" destId="{30027A9B-23A8-4147-9F46-8451B372CAA3}" srcOrd="0" destOrd="0" presId="urn:microsoft.com/office/officeart/2008/layout/VerticalAccentList"/>
    <dgm:cxn modelId="{5B920A42-2BBD-4042-88BA-1CE1CB9A6D2E}" type="presParOf" srcId="{5DD07F3E-2E43-43EB-A919-82D1B6128367}" destId="{DA89F560-A2B4-4D6D-A587-241651460BCB}" srcOrd="0" destOrd="0" presId="urn:microsoft.com/office/officeart/2008/layout/VerticalAccentList"/>
    <dgm:cxn modelId="{D1FC51DA-4F29-40D7-879C-91C5EBAB44B9}" type="presParOf" srcId="{DA89F560-A2B4-4D6D-A587-241651460BCB}" destId="{B18FB9C1-9CBD-49D4-A463-A99A8096A799}" srcOrd="0" destOrd="0" presId="urn:microsoft.com/office/officeart/2008/layout/VerticalAccentList"/>
    <dgm:cxn modelId="{C75BB7C5-4AD7-41C1-A8BB-01769AC57774}" type="presParOf" srcId="{5DD07F3E-2E43-43EB-A919-82D1B6128367}" destId="{87319463-57F4-4B58-B66E-43EF8BDF7597}" srcOrd="1" destOrd="0" presId="urn:microsoft.com/office/officeart/2008/layout/VerticalAccentList"/>
    <dgm:cxn modelId="{7757D69D-F63A-4339-A46A-BBD619FE3E90}" type="presParOf" srcId="{87319463-57F4-4B58-B66E-43EF8BDF7597}" destId="{4B11EC4F-BCDE-42C9-98DB-F5EC264244E1}" srcOrd="0" destOrd="0" presId="urn:microsoft.com/office/officeart/2008/layout/VerticalAccentList"/>
    <dgm:cxn modelId="{748AA68B-A574-44EE-B88B-7ADB280F9B3A}" type="presParOf" srcId="{87319463-57F4-4B58-B66E-43EF8BDF7597}" destId="{E0F183DF-F2B0-4798-8242-A7C9DE3088F0}" srcOrd="1" destOrd="0" presId="urn:microsoft.com/office/officeart/2008/layout/VerticalAccentList"/>
    <dgm:cxn modelId="{1C1A4E39-C778-477B-B443-D429E18E0232}" type="presParOf" srcId="{87319463-57F4-4B58-B66E-43EF8BDF7597}" destId="{4AE289E1-5968-4AF8-86CD-4DCC0E268EC3}" srcOrd="2" destOrd="0" presId="urn:microsoft.com/office/officeart/2008/layout/VerticalAccentList"/>
    <dgm:cxn modelId="{B524E413-81D7-4BC8-A9E1-C735A5089039}" type="presParOf" srcId="{87319463-57F4-4B58-B66E-43EF8BDF7597}" destId="{9756E8A2-F0E2-405C-A493-35BDBD6A77B6}" srcOrd="3" destOrd="0" presId="urn:microsoft.com/office/officeart/2008/layout/VerticalAccentList"/>
    <dgm:cxn modelId="{13313ADB-DCDD-4752-86BA-E45160CDBD25}" type="presParOf" srcId="{87319463-57F4-4B58-B66E-43EF8BDF7597}" destId="{B8831696-8EF0-4AC3-AA8F-78C0DEA383BB}" srcOrd="4" destOrd="0" presId="urn:microsoft.com/office/officeart/2008/layout/VerticalAccentList"/>
    <dgm:cxn modelId="{D4B3FB55-C451-4422-B243-E66D0FB6CE19}" type="presParOf" srcId="{87319463-57F4-4B58-B66E-43EF8BDF7597}" destId="{0DCB4C2E-8CC8-4C5B-AE28-3F42395AACC5}" srcOrd="5" destOrd="0" presId="urn:microsoft.com/office/officeart/2008/layout/VerticalAccentList"/>
    <dgm:cxn modelId="{213F180D-47A7-4925-B75F-0BBBEB331577}" type="presParOf" srcId="{87319463-57F4-4B58-B66E-43EF8BDF7597}" destId="{A2B7FD63-A5E5-459F-A652-7CC802EA1B88}" srcOrd="6" destOrd="0" presId="urn:microsoft.com/office/officeart/2008/layout/VerticalAccentList"/>
    <dgm:cxn modelId="{4FDA1D60-42D8-4AE5-8CDB-0C113750C1DE}" type="presParOf" srcId="{5DD07F3E-2E43-43EB-A919-82D1B6128367}" destId="{1C2ADD8C-DBC2-4D94-9C43-F4D8CB750487}" srcOrd="2" destOrd="0" presId="urn:microsoft.com/office/officeart/2008/layout/VerticalAccentList"/>
    <dgm:cxn modelId="{8A9B7C5B-E898-4BD6-9284-338ED902F323}" type="presParOf" srcId="{5DD07F3E-2E43-43EB-A919-82D1B6128367}" destId="{E6A52CF9-9C7C-40BF-A3DC-63F445C5B7C6}" srcOrd="3" destOrd="0" presId="urn:microsoft.com/office/officeart/2008/layout/VerticalAccentList"/>
    <dgm:cxn modelId="{F17DFC47-3763-4EDA-803E-5C453226B82E}" type="presParOf" srcId="{E6A52CF9-9C7C-40BF-A3DC-63F445C5B7C6}" destId="{F69B0186-EE9A-42DC-B69A-DA97025979F6}" srcOrd="0" destOrd="0" presId="urn:microsoft.com/office/officeart/2008/layout/VerticalAccentList"/>
    <dgm:cxn modelId="{3F2EB770-D1CB-48D5-80F4-06D9CA2F69AD}" type="presParOf" srcId="{5DD07F3E-2E43-43EB-A919-82D1B6128367}" destId="{18FB44F5-F7B6-4512-B48C-8DD40B307573}" srcOrd="4" destOrd="0" presId="urn:microsoft.com/office/officeart/2008/layout/VerticalAccentList"/>
    <dgm:cxn modelId="{F7ACD82C-DE73-4C78-A899-0DC4D7474EC4}" type="presParOf" srcId="{18FB44F5-F7B6-4512-B48C-8DD40B307573}" destId="{B8C7D10F-E62C-4B6A-B2A5-369E14E4EDD5}" srcOrd="0" destOrd="0" presId="urn:microsoft.com/office/officeart/2008/layout/VerticalAccentList"/>
    <dgm:cxn modelId="{FC52512B-11E3-4161-B71A-C22F47805F5E}" type="presParOf" srcId="{18FB44F5-F7B6-4512-B48C-8DD40B307573}" destId="{1DE241FE-01A6-4E3F-A1AF-FE3325CA57D0}" srcOrd="1" destOrd="0" presId="urn:microsoft.com/office/officeart/2008/layout/VerticalAccentList"/>
    <dgm:cxn modelId="{16CC836E-674A-4D34-B4EC-D0EF0314C314}" type="presParOf" srcId="{18FB44F5-F7B6-4512-B48C-8DD40B307573}" destId="{601C91D0-74FE-4380-9D96-B7E9526BCC6B}" srcOrd="2" destOrd="0" presId="urn:microsoft.com/office/officeart/2008/layout/VerticalAccentList"/>
    <dgm:cxn modelId="{529951CD-DC46-4275-9E29-5627E7C8C727}" type="presParOf" srcId="{18FB44F5-F7B6-4512-B48C-8DD40B307573}" destId="{B4062B42-3049-402F-B5C1-E5BF7490A669}" srcOrd="3" destOrd="0" presId="urn:microsoft.com/office/officeart/2008/layout/VerticalAccentList"/>
    <dgm:cxn modelId="{F3D3FBEF-872F-4616-BAE5-954642BFD25B}" type="presParOf" srcId="{18FB44F5-F7B6-4512-B48C-8DD40B307573}" destId="{929F0D12-A6A7-47FF-ACAD-21C1301E9BC9}" srcOrd="4" destOrd="0" presId="urn:microsoft.com/office/officeart/2008/layout/VerticalAccentList"/>
    <dgm:cxn modelId="{BA7E6780-F981-4E4B-812B-6175D1740FDA}" type="presParOf" srcId="{18FB44F5-F7B6-4512-B48C-8DD40B307573}" destId="{49A72C20-81EA-4D78-99EE-4AD23003CBBB}" srcOrd="5" destOrd="0" presId="urn:microsoft.com/office/officeart/2008/layout/VerticalAccentList"/>
    <dgm:cxn modelId="{8C0DDC2F-4BDE-4CB5-A9AC-650003EC2007}" type="presParOf" srcId="{18FB44F5-F7B6-4512-B48C-8DD40B307573}" destId="{F482FEAA-7E13-45C3-A4F8-978DCAD284A5}" srcOrd="6" destOrd="0" presId="urn:microsoft.com/office/officeart/2008/layout/VerticalAccentList"/>
    <dgm:cxn modelId="{8A188DA0-53A9-4661-A6A8-AF866B81419F}" type="presParOf" srcId="{5DD07F3E-2E43-43EB-A919-82D1B6128367}" destId="{7D2EE183-5555-4FDC-8227-C1864BC6925C}" srcOrd="5" destOrd="0" presId="urn:microsoft.com/office/officeart/2008/layout/VerticalAccentList"/>
    <dgm:cxn modelId="{31BFEEE0-426B-4200-A165-F13C98EC909F}" type="presParOf" srcId="{5DD07F3E-2E43-43EB-A919-82D1B6128367}" destId="{BBDD9397-CA16-4700-BE9A-4921FADE8B42}" srcOrd="6" destOrd="0" presId="urn:microsoft.com/office/officeart/2008/layout/VerticalAccentList"/>
    <dgm:cxn modelId="{FE3C83AC-1683-4D40-8EC1-F756840A10AC}" type="presParOf" srcId="{BBDD9397-CA16-4700-BE9A-4921FADE8B42}" destId="{C3CF7258-AD23-49BC-B4FF-4E752CCD56D6}" srcOrd="0" destOrd="0" presId="urn:microsoft.com/office/officeart/2008/layout/VerticalAccentList"/>
    <dgm:cxn modelId="{76C5982D-BEB6-4D94-B64D-1C84F1B18B1F}" type="presParOf" srcId="{5DD07F3E-2E43-43EB-A919-82D1B6128367}" destId="{3C27969C-2221-4BB0-B657-8BC9F4AFE55A}" srcOrd="7" destOrd="0" presId="urn:microsoft.com/office/officeart/2008/layout/VerticalAccentList"/>
    <dgm:cxn modelId="{2DE5CAF2-D06A-4261-AFD9-6263A2E2B420}" type="presParOf" srcId="{3C27969C-2221-4BB0-B657-8BC9F4AFE55A}" destId="{A3E013E2-352C-4A8C-9480-6BADB385176E}" srcOrd="0" destOrd="0" presId="urn:microsoft.com/office/officeart/2008/layout/VerticalAccentList"/>
    <dgm:cxn modelId="{FBBA275C-06C6-4EA0-9CC2-C011C2B078CA}" type="presParOf" srcId="{3C27969C-2221-4BB0-B657-8BC9F4AFE55A}" destId="{354D48A1-632C-4CB0-AFDB-915F37E910A9}" srcOrd="1" destOrd="0" presId="urn:microsoft.com/office/officeart/2008/layout/VerticalAccentList"/>
    <dgm:cxn modelId="{1634C67E-1E3C-47E5-BF1A-3484ACFBAB85}" type="presParOf" srcId="{3C27969C-2221-4BB0-B657-8BC9F4AFE55A}" destId="{C6EA3350-7B0E-4BB2-8D41-D86325E6B5B2}" srcOrd="2" destOrd="0" presId="urn:microsoft.com/office/officeart/2008/layout/VerticalAccentList"/>
    <dgm:cxn modelId="{FA410EAA-3A23-4363-B4BC-561B4C13D653}" type="presParOf" srcId="{3C27969C-2221-4BB0-B657-8BC9F4AFE55A}" destId="{8660D6E4-9861-4644-8C63-C31940D84498}" srcOrd="3" destOrd="0" presId="urn:microsoft.com/office/officeart/2008/layout/VerticalAccentList"/>
    <dgm:cxn modelId="{AE8B432B-5F65-4B46-9677-1D533AE16452}" type="presParOf" srcId="{3C27969C-2221-4BB0-B657-8BC9F4AFE55A}" destId="{6EA81B3E-8F3C-411B-B535-2972524CD4A3}" srcOrd="4" destOrd="0" presId="urn:microsoft.com/office/officeart/2008/layout/VerticalAccentList"/>
    <dgm:cxn modelId="{CA74909E-D495-4302-9C36-EE88D9DE5763}" type="presParOf" srcId="{3C27969C-2221-4BB0-B657-8BC9F4AFE55A}" destId="{BEC0F0F9-CD31-4B29-9BC6-20D0098172C7}" srcOrd="5" destOrd="0" presId="urn:microsoft.com/office/officeart/2008/layout/VerticalAccentList"/>
    <dgm:cxn modelId="{97EB662B-C6E8-4205-BF57-2E6718A400C9}" type="presParOf" srcId="{3C27969C-2221-4BB0-B657-8BC9F4AFE55A}" destId="{B58F8B6E-562B-4F88-9A9F-7139109C21F5}" srcOrd="6" destOrd="0" presId="urn:microsoft.com/office/officeart/2008/layout/VerticalAccentList"/>
    <dgm:cxn modelId="{EE690D6B-1922-4684-9382-C6156842D4F8}" type="presParOf" srcId="{5DD07F3E-2E43-43EB-A919-82D1B6128367}" destId="{D45452BD-28E1-4CAE-A71D-72DC9B453EDB}" srcOrd="8" destOrd="0" presId="urn:microsoft.com/office/officeart/2008/layout/VerticalAccentList"/>
    <dgm:cxn modelId="{0A54B2DE-A79D-4CAF-BCA8-5B193F50EDBD}" type="presParOf" srcId="{5DD07F3E-2E43-43EB-A919-82D1B6128367}" destId="{FA328588-5A79-461C-A36A-C81EA9832555}" srcOrd="9" destOrd="0" presId="urn:microsoft.com/office/officeart/2008/layout/VerticalAccentList"/>
    <dgm:cxn modelId="{16A5886C-F674-4169-8A5E-DEC8A4F022FA}" type="presParOf" srcId="{FA328588-5A79-461C-A36A-C81EA9832555}" destId="{486198A3-BF1A-45DF-AC19-FDF4BF86A18C}" srcOrd="0" destOrd="0" presId="urn:microsoft.com/office/officeart/2008/layout/VerticalAccentList"/>
    <dgm:cxn modelId="{8B2217A2-9399-42DF-8D70-F30924A78197}" type="presParOf" srcId="{5DD07F3E-2E43-43EB-A919-82D1B6128367}" destId="{CD8A7C85-BE69-4EAF-8C65-74D13E26FA80}" srcOrd="10" destOrd="0" presId="urn:microsoft.com/office/officeart/2008/layout/VerticalAccentList"/>
    <dgm:cxn modelId="{BB5092F8-E05C-41EC-AE4F-D1FFED604AF0}" type="presParOf" srcId="{CD8A7C85-BE69-4EAF-8C65-74D13E26FA80}" destId="{88BF7210-0E1E-41B9-8C8E-F3B034D91681}" srcOrd="0" destOrd="0" presId="urn:microsoft.com/office/officeart/2008/layout/VerticalAccentList"/>
    <dgm:cxn modelId="{5655C8F8-6A39-4955-AC8A-1D5F660AC005}" type="presParOf" srcId="{CD8A7C85-BE69-4EAF-8C65-74D13E26FA80}" destId="{B701CF54-091D-45C7-AC23-B9BDA8C7ED3B}" srcOrd="1" destOrd="0" presId="urn:microsoft.com/office/officeart/2008/layout/VerticalAccentList"/>
    <dgm:cxn modelId="{C5AB9721-EC64-4DDA-A25D-3C1FFF0FB450}" type="presParOf" srcId="{CD8A7C85-BE69-4EAF-8C65-74D13E26FA80}" destId="{FE7BDC59-7C4B-43FF-8892-4B4E61526C3A}" srcOrd="2" destOrd="0" presId="urn:microsoft.com/office/officeart/2008/layout/VerticalAccentList"/>
    <dgm:cxn modelId="{722F8E60-275E-4D19-BCAF-BF429BB84215}" type="presParOf" srcId="{CD8A7C85-BE69-4EAF-8C65-74D13E26FA80}" destId="{95AFE059-7F09-4DFE-9E85-D7424E8715AC}" srcOrd="3" destOrd="0" presId="urn:microsoft.com/office/officeart/2008/layout/VerticalAccentList"/>
    <dgm:cxn modelId="{78357B43-3CEB-4FAC-B8F9-33EAF91A84D0}" type="presParOf" srcId="{CD8A7C85-BE69-4EAF-8C65-74D13E26FA80}" destId="{09354443-7A53-42B4-989F-B025887F1D78}" srcOrd="4" destOrd="0" presId="urn:microsoft.com/office/officeart/2008/layout/VerticalAccentList"/>
    <dgm:cxn modelId="{61669B91-2141-40F6-BF97-901FD43DE4E5}" type="presParOf" srcId="{CD8A7C85-BE69-4EAF-8C65-74D13E26FA80}" destId="{DBE6C143-B426-47B8-B740-86C141728AE1}" srcOrd="5" destOrd="0" presId="urn:microsoft.com/office/officeart/2008/layout/VerticalAccentList"/>
    <dgm:cxn modelId="{0704C15C-8F12-437E-B37E-DA42B142FBA4}" type="presParOf" srcId="{CD8A7C85-BE69-4EAF-8C65-74D13E26FA80}" destId="{CC321C49-4DBC-45B7-86B1-70B8DF384498}" srcOrd="6" destOrd="0" presId="urn:microsoft.com/office/officeart/2008/layout/VerticalAccentList"/>
    <dgm:cxn modelId="{76BE24CC-C4E3-4727-AE0A-5EF14EC85D08}" type="presParOf" srcId="{5DD07F3E-2E43-43EB-A919-82D1B6128367}" destId="{50DB896F-7C26-40FE-94B4-229A9C65B501}" srcOrd="11" destOrd="0" presId="urn:microsoft.com/office/officeart/2008/layout/VerticalAccentList"/>
    <dgm:cxn modelId="{ECBAC5CC-1F22-4A53-8F65-15C65E17A71B}" type="presParOf" srcId="{5DD07F3E-2E43-43EB-A919-82D1B6128367}" destId="{8186E92F-3A38-41A3-BAC6-7285E4FEAA9E}" srcOrd="12" destOrd="0" presId="urn:microsoft.com/office/officeart/2008/layout/VerticalAccentList"/>
    <dgm:cxn modelId="{AEC13661-2874-42E5-93F8-4B0831F0BC45}" type="presParOf" srcId="{8186E92F-3A38-41A3-BAC6-7285E4FEAA9E}" destId="{30027A9B-23A8-4147-9F46-8451B372CAA3}" srcOrd="0" destOrd="0" presId="urn:microsoft.com/office/officeart/2008/layout/VerticalAccentList"/>
    <dgm:cxn modelId="{E542B07A-0695-4741-B290-E3DAF6FBFD54}" type="presParOf" srcId="{5DD07F3E-2E43-43EB-A919-82D1B6128367}" destId="{16893112-A25E-42B8-AFC6-B3E34349637B}" srcOrd="13" destOrd="0" presId="urn:microsoft.com/office/officeart/2008/layout/VerticalAccentList"/>
    <dgm:cxn modelId="{DE6E92A9-E569-4346-AF6F-9E647A615877}" type="presParOf" srcId="{16893112-A25E-42B8-AFC6-B3E34349637B}" destId="{4D07E13B-6DD1-4976-9E02-1E3503283E96}" srcOrd="0" destOrd="0" presId="urn:microsoft.com/office/officeart/2008/layout/VerticalAccentList"/>
    <dgm:cxn modelId="{142E2C85-6475-43E9-B7EA-B07C301F534B}" type="presParOf" srcId="{16893112-A25E-42B8-AFC6-B3E34349637B}" destId="{3736EACD-ABF4-44C5-B18E-8724E35E1BC7}" srcOrd="1" destOrd="0" presId="urn:microsoft.com/office/officeart/2008/layout/VerticalAccentList"/>
    <dgm:cxn modelId="{5F139C83-EBBF-484F-993C-B42857A15746}" type="presParOf" srcId="{16893112-A25E-42B8-AFC6-B3E34349637B}" destId="{F8412EEB-C27B-4446-92D8-F0B4DCEAD092}" srcOrd="2" destOrd="0" presId="urn:microsoft.com/office/officeart/2008/layout/VerticalAccentList"/>
    <dgm:cxn modelId="{6C8DCD20-E5C8-48E0-AE48-37A8C805640B}" type="presParOf" srcId="{16893112-A25E-42B8-AFC6-B3E34349637B}" destId="{98C7AEEB-955F-442F-A679-381C54E26038}" srcOrd="3" destOrd="0" presId="urn:microsoft.com/office/officeart/2008/layout/VerticalAccentList"/>
    <dgm:cxn modelId="{C4B2CCCA-C93D-4507-B9C4-A31725AA7FD7}" type="presParOf" srcId="{16893112-A25E-42B8-AFC6-B3E34349637B}" destId="{BBAC8B90-394C-4B45-A770-158F69647F77}" srcOrd="4" destOrd="0" presId="urn:microsoft.com/office/officeart/2008/layout/VerticalAccentList"/>
    <dgm:cxn modelId="{AC0E819C-33CA-401B-A7C9-97564053EAA8}" type="presParOf" srcId="{16893112-A25E-42B8-AFC6-B3E34349637B}" destId="{E35FF9F9-5B84-4082-8C99-CF69BF1BABC7}" srcOrd="5" destOrd="0" presId="urn:microsoft.com/office/officeart/2008/layout/VerticalAccentList"/>
    <dgm:cxn modelId="{4E23A624-A330-44D2-B8C4-F91F9B938F3A}" type="presParOf" srcId="{16893112-A25E-42B8-AFC6-B3E34349637B}" destId="{439C7E7E-3262-4FA2-992D-0593B63C3D5C}" srcOrd="6" destOrd="0" presId="urn:microsoft.com/office/officeart/2008/layout/VerticalAccentList"/>
    <dgm:cxn modelId="{435EBA54-4D90-4065-BED7-4ACACB25C95A}" type="presParOf" srcId="{5DD07F3E-2E43-43EB-A919-82D1B6128367}" destId="{035B20E1-14D4-408A-91EE-4EC688D1B06C}" srcOrd="14" destOrd="0" presId="urn:microsoft.com/office/officeart/2008/layout/VerticalAccentList"/>
    <dgm:cxn modelId="{70B0A52C-E14E-4172-9A0A-FA1F3A51E347}" type="presParOf" srcId="{5DD07F3E-2E43-43EB-A919-82D1B6128367}" destId="{29DB70D0-E0FF-471D-982E-CE1954478352}" srcOrd="15" destOrd="0" presId="urn:microsoft.com/office/officeart/2008/layout/VerticalAccentList"/>
    <dgm:cxn modelId="{4E5ED76A-E565-49B1-ADCC-6312D42136B5}" type="presParOf" srcId="{29DB70D0-E0FF-471D-982E-CE1954478352}" destId="{C833273C-2939-4D34-8EC5-365D6D36C764}" srcOrd="0" destOrd="0" presId="urn:microsoft.com/office/officeart/2008/layout/VerticalAccentList"/>
    <dgm:cxn modelId="{92677194-0405-4914-8ED4-7BB05D54017C}" type="presParOf" srcId="{5DD07F3E-2E43-43EB-A919-82D1B6128367}" destId="{345DE39C-156F-45C0-A662-FF50E63FC0D3}" srcOrd="16" destOrd="0" presId="urn:microsoft.com/office/officeart/2008/layout/VerticalAccentList"/>
    <dgm:cxn modelId="{A1E6593B-9AE4-4EBE-8ABF-A4B60FA710BF}" type="presParOf" srcId="{345DE39C-156F-45C0-A662-FF50E63FC0D3}" destId="{01FCBED1-1B8D-434D-87A4-1CB59929494B}" srcOrd="0" destOrd="0" presId="urn:microsoft.com/office/officeart/2008/layout/VerticalAccentList"/>
    <dgm:cxn modelId="{339D5E3D-0CB6-45CE-86DE-AA3A52403028}" type="presParOf" srcId="{345DE39C-156F-45C0-A662-FF50E63FC0D3}" destId="{F7EA50D3-094E-409A-85F5-F1B3C8DEB32F}" srcOrd="1" destOrd="0" presId="urn:microsoft.com/office/officeart/2008/layout/VerticalAccentList"/>
    <dgm:cxn modelId="{865C67F5-0262-4959-83AA-CB4FFDE55762}" type="presParOf" srcId="{345DE39C-156F-45C0-A662-FF50E63FC0D3}" destId="{26A036C2-7544-474B-B29A-40871C3355BB}" srcOrd="2" destOrd="0" presId="urn:microsoft.com/office/officeart/2008/layout/VerticalAccentList"/>
    <dgm:cxn modelId="{0F139EBD-B2FF-4B9B-A30C-3699E3DA9B36}" type="presParOf" srcId="{345DE39C-156F-45C0-A662-FF50E63FC0D3}" destId="{4277FF23-0FAC-4195-9E77-FB96AE61CA51}" srcOrd="3" destOrd="0" presId="urn:microsoft.com/office/officeart/2008/layout/VerticalAccentList"/>
    <dgm:cxn modelId="{B26FDF25-7141-4C2D-BE1C-F7F8C27FEC22}" type="presParOf" srcId="{345DE39C-156F-45C0-A662-FF50E63FC0D3}" destId="{FA90DD1E-C03E-4C64-A35B-11D4B7BAF5A9}" srcOrd="4" destOrd="0" presId="urn:microsoft.com/office/officeart/2008/layout/VerticalAccentList"/>
    <dgm:cxn modelId="{35CE21DC-3F81-4BA6-B15F-7EFE122BA3C0}" type="presParOf" srcId="{345DE39C-156F-45C0-A662-FF50E63FC0D3}" destId="{D081EBD5-2558-4FB8-BA45-62C8DCE6B49C}" srcOrd="5" destOrd="0" presId="urn:microsoft.com/office/officeart/2008/layout/VerticalAccentList"/>
    <dgm:cxn modelId="{DEC36EA7-2EA9-4327-A334-A98427A1083A}" type="presParOf" srcId="{345DE39C-156F-45C0-A662-FF50E63FC0D3}" destId="{912A03CE-6B4A-4567-B7EF-ACF17B176637}" srcOrd="6" destOrd="0" presId="urn:microsoft.com/office/officeart/2008/layout/VerticalAccentList"/>
    <dgm:cxn modelId="{5B9FB5E8-EB14-4A1F-9EC9-FC7DA98F7429}" type="presParOf" srcId="{5DD07F3E-2E43-43EB-A919-82D1B6128367}" destId="{6454CC69-022B-44F1-81C6-E7A00FE61755}" srcOrd="17" destOrd="0" presId="urn:microsoft.com/office/officeart/2008/layout/VerticalAccentList"/>
    <dgm:cxn modelId="{57C12020-BEBA-4317-B6DF-E0B7DF854923}" type="presParOf" srcId="{5DD07F3E-2E43-43EB-A919-82D1B6128367}" destId="{0D3D43C5-EF57-4031-A6C0-54BA36D8078D}" srcOrd="18" destOrd="0" presId="urn:microsoft.com/office/officeart/2008/layout/VerticalAccentList"/>
    <dgm:cxn modelId="{8D8B4E8D-2758-4FB4-A859-0A6155C085B9}" type="presParOf" srcId="{0D3D43C5-EF57-4031-A6C0-54BA36D8078D}" destId="{70F02868-EAA3-4308-AB19-B7459073AD4F}" srcOrd="0" destOrd="0" presId="urn:microsoft.com/office/officeart/2008/layout/VerticalAccentList"/>
    <dgm:cxn modelId="{A93AB24D-947D-4151-A325-85CD675EE142}" type="presParOf" srcId="{5DD07F3E-2E43-43EB-A919-82D1B6128367}" destId="{4D9CB76B-1B37-453F-9110-D7850243ADDC}" srcOrd="19" destOrd="0" presId="urn:microsoft.com/office/officeart/2008/layout/VerticalAccentList"/>
    <dgm:cxn modelId="{A5A1E6DA-CB4C-43F2-9BD1-F0E0F22DF7A6}" type="presParOf" srcId="{4D9CB76B-1B37-453F-9110-D7850243ADDC}" destId="{31146DAF-DA28-4F1E-B767-EC1F92CB8FBF}" srcOrd="0" destOrd="0" presId="urn:microsoft.com/office/officeart/2008/layout/VerticalAccentList"/>
    <dgm:cxn modelId="{35D9A288-1CFE-4E6F-87FF-2A3476586D35}" type="presParOf" srcId="{4D9CB76B-1B37-453F-9110-D7850243ADDC}" destId="{94C19D15-69FA-41C0-B17E-3679CD9F9290}" srcOrd="1" destOrd="0" presId="urn:microsoft.com/office/officeart/2008/layout/VerticalAccentList"/>
    <dgm:cxn modelId="{795E5C62-EA0B-4879-848D-81CBDD2F8C7B}" type="presParOf" srcId="{4D9CB76B-1B37-453F-9110-D7850243ADDC}" destId="{2BF03695-5D20-4E71-972D-C5877AC0B334}" srcOrd="2" destOrd="0" presId="urn:microsoft.com/office/officeart/2008/layout/VerticalAccentList"/>
    <dgm:cxn modelId="{DF048614-A42F-44C3-9A0B-42F008096711}" type="presParOf" srcId="{4D9CB76B-1B37-453F-9110-D7850243ADDC}" destId="{0F5509AC-A4D2-43B2-A6E6-A15037BD4FC4}" srcOrd="3" destOrd="0" presId="urn:microsoft.com/office/officeart/2008/layout/VerticalAccentList"/>
    <dgm:cxn modelId="{1D1B6A20-C49F-4D42-AD99-B02D8AF53258}" type="presParOf" srcId="{4D9CB76B-1B37-453F-9110-D7850243ADDC}" destId="{6B82CE72-E59B-4C4E-98FA-73C06A0A4527}" srcOrd="4" destOrd="0" presId="urn:microsoft.com/office/officeart/2008/layout/VerticalAccentList"/>
    <dgm:cxn modelId="{D2935C62-A414-4F22-AE16-968F272B2B36}" type="presParOf" srcId="{4D9CB76B-1B37-453F-9110-D7850243ADDC}" destId="{F2AC0A9A-815F-4E99-8FD4-B889A3939FF0}" srcOrd="5" destOrd="0" presId="urn:microsoft.com/office/officeart/2008/layout/VerticalAccentList"/>
    <dgm:cxn modelId="{F39B2715-5CD2-4149-9F7F-F58B2D77D95A}" type="presParOf" srcId="{4D9CB76B-1B37-453F-9110-D7850243ADDC}" destId="{4E33A83F-8707-4784-B175-A53E6E97162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268832A-BDD1-4772-8118-0563B4ADCD11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E8EEF4C5-224A-494C-AB61-D3D40E2E5FFB}">
      <dgm:prSet phldrT="[Texte]"/>
      <dgm:spPr/>
      <dgm:t>
        <a:bodyPr/>
        <a:lstStyle/>
        <a:p>
          <a:r>
            <a:rPr lang="fr-FR" dirty="0"/>
            <a:t>Atteinte à la </a:t>
          </a:r>
          <a:r>
            <a:rPr lang="fr-FR" b="1" dirty="0"/>
            <a:t>confidentialité</a:t>
          </a:r>
        </a:p>
      </dgm:t>
    </dgm:pt>
    <dgm:pt modelId="{BDECC832-E363-4967-A023-0E4309EF507D}" type="parTrans" cxnId="{546FBAFC-BD7C-4A05-A21D-F75E8CFFC40D}">
      <dgm:prSet/>
      <dgm:spPr/>
      <dgm:t>
        <a:bodyPr/>
        <a:lstStyle/>
        <a:p>
          <a:endParaRPr lang="fr-FR"/>
        </a:p>
      </dgm:t>
    </dgm:pt>
    <dgm:pt modelId="{06473807-B853-475B-961F-C55E1C7B3825}" type="sibTrans" cxnId="{546FBAFC-BD7C-4A05-A21D-F75E8CFFC40D}">
      <dgm:prSet/>
      <dgm:spPr/>
      <dgm:t>
        <a:bodyPr/>
        <a:lstStyle/>
        <a:p>
          <a:endParaRPr lang="fr-FR"/>
        </a:p>
      </dgm:t>
    </dgm:pt>
    <dgm:pt modelId="{337374B1-7A8B-48E8-AEBF-190659BAAB9A}">
      <dgm:prSet phldrT="[Texte]"/>
      <dgm:spPr/>
      <dgm:t>
        <a:bodyPr/>
        <a:lstStyle/>
        <a:p>
          <a:r>
            <a:rPr lang="fr-FR" dirty="0"/>
            <a:t>Atteinte à l’</a:t>
          </a:r>
          <a:r>
            <a:rPr lang="fr-FR" b="1" dirty="0"/>
            <a:t>intégrité</a:t>
          </a:r>
        </a:p>
      </dgm:t>
    </dgm:pt>
    <dgm:pt modelId="{8A69DEA7-7109-4D34-BD90-C68513A3DDEC}" type="parTrans" cxnId="{2B1D60C6-0F68-473C-9B4D-3085EE0088A6}">
      <dgm:prSet/>
      <dgm:spPr/>
      <dgm:t>
        <a:bodyPr/>
        <a:lstStyle/>
        <a:p>
          <a:endParaRPr lang="fr-FR"/>
        </a:p>
      </dgm:t>
    </dgm:pt>
    <dgm:pt modelId="{AFAF1CF9-0E5C-4D6F-BDF0-83562C529334}" type="sibTrans" cxnId="{2B1D60C6-0F68-473C-9B4D-3085EE0088A6}">
      <dgm:prSet/>
      <dgm:spPr/>
      <dgm:t>
        <a:bodyPr/>
        <a:lstStyle/>
        <a:p>
          <a:endParaRPr lang="fr-FR"/>
        </a:p>
      </dgm:t>
    </dgm:pt>
    <dgm:pt modelId="{1866C505-0789-4B1E-81DE-FF0DA4CB9C75}">
      <dgm:prSet phldrT="[Texte]"/>
      <dgm:spPr/>
      <dgm:t>
        <a:bodyPr/>
        <a:lstStyle/>
        <a:p>
          <a:r>
            <a:rPr lang="fr-FR" dirty="0"/>
            <a:t>Atteinte à la </a:t>
          </a:r>
          <a:r>
            <a:rPr lang="fr-FR" b="1" dirty="0"/>
            <a:t>disponibilité</a:t>
          </a:r>
        </a:p>
      </dgm:t>
    </dgm:pt>
    <dgm:pt modelId="{4BB494A1-DB69-4794-AFD2-77233D351C6B}" type="parTrans" cxnId="{B75259A1-2068-4C5E-AF39-95EF3E1EA4F7}">
      <dgm:prSet/>
      <dgm:spPr/>
      <dgm:t>
        <a:bodyPr/>
        <a:lstStyle/>
        <a:p>
          <a:endParaRPr lang="fr-FR"/>
        </a:p>
      </dgm:t>
    </dgm:pt>
    <dgm:pt modelId="{A9B973D4-3DB7-41AE-BD0C-0218977902A8}" type="sibTrans" cxnId="{B75259A1-2068-4C5E-AF39-95EF3E1EA4F7}">
      <dgm:prSet/>
      <dgm:spPr/>
      <dgm:t>
        <a:bodyPr/>
        <a:lstStyle/>
        <a:p>
          <a:endParaRPr lang="fr-FR"/>
        </a:p>
      </dgm:t>
    </dgm:pt>
    <dgm:pt modelId="{C012A474-E9B4-4C28-B590-AD22B307D53D}">
      <dgm:prSet/>
      <dgm:spPr/>
      <dgm:t>
        <a:bodyPr/>
        <a:lstStyle/>
        <a:p>
          <a:r>
            <a:rPr lang="fr-FR" dirty="0"/>
            <a:t>Une personne non autorisée a accès à la donnée</a:t>
          </a:r>
        </a:p>
      </dgm:t>
    </dgm:pt>
    <dgm:pt modelId="{464655A9-FC41-4691-AAED-AE7294E695FB}" type="parTrans" cxnId="{569EF33E-D559-481A-81D3-B4FD9EA07B1B}">
      <dgm:prSet/>
      <dgm:spPr/>
      <dgm:t>
        <a:bodyPr/>
        <a:lstStyle/>
        <a:p>
          <a:endParaRPr lang="fr-FR"/>
        </a:p>
      </dgm:t>
    </dgm:pt>
    <dgm:pt modelId="{C1D295A5-ADC5-4E4A-BE1A-60F71D288A67}" type="sibTrans" cxnId="{569EF33E-D559-481A-81D3-B4FD9EA07B1B}">
      <dgm:prSet/>
      <dgm:spPr/>
      <dgm:t>
        <a:bodyPr/>
        <a:lstStyle/>
        <a:p>
          <a:endParaRPr lang="fr-FR"/>
        </a:p>
      </dgm:t>
    </dgm:pt>
    <dgm:pt modelId="{66249CF9-5ED4-46BC-B8B7-5FFE212394B0}">
      <dgm:prSet/>
      <dgm:spPr/>
      <dgm:t>
        <a:bodyPr/>
        <a:lstStyle/>
        <a:p>
          <a:r>
            <a:rPr lang="fr-FR" dirty="0"/>
            <a:t>La donnée a été altérée</a:t>
          </a:r>
        </a:p>
      </dgm:t>
    </dgm:pt>
    <dgm:pt modelId="{89A4AEAE-301E-4995-A53F-87C5559D6E57}" type="parTrans" cxnId="{353F28ED-FD12-4493-A7CC-9424F7CB1D98}">
      <dgm:prSet/>
      <dgm:spPr/>
      <dgm:t>
        <a:bodyPr/>
        <a:lstStyle/>
        <a:p>
          <a:endParaRPr lang="fr-FR"/>
        </a:p>
      </dgm:t>
    </dgm:pt>
    <dgm:pt modelId="{6BD6456A-F584-46D3-A239-ED7D7FF7A28B}" type="sibTrans" cxnId="{353F28ED-FD12-4493-A7CC-9424F7CB1D98}">
      <dgm:prSet/>
      <dgm:spPr/>
      <dgm:t>
        <a:bodyPr/>
        <a:lstStyle/>
        <a:p>
          <a:endParaRPr lang="fr-FR"/>
        </a:p>
      </dgm:t>
    </dgm:pt>
    <dgm:pt modelId="{297A4A4E-4FD5-41A4-A6A6-D787C507A577}">
      <dgm:prSet/>
      <dgm:spPr/>
      <dgm:t>
        <a:bodyPr/>
        <a:lstStyle/>
        <a:p>
          <a:r>
            <a:rPr lang="fr-FR" dirty="0"/>
            <a:t>La donnée n’est plus accessible</a:t>
          </a:r>
        </a:p>
      </dgm:t>
    </dgm:pt>
    <dgm:pt modelId="{E73FC965-22C2-42CF-868A-25695798E1B8}" type="parTrans" cxnId="{5B04C765-23D4-4DAC-95AF-C5D093A750AA}">
      <dgm:prSet/>
      <dgm:spPr/>
      <dgm:t>
        <a:bodyPr/>
        <a:lstStyle/>
        <a:p>
          <a:endParaRPr lang="fr-FR"/>
        </a:p>
      </dgm:t>
    </dgm:pt>
    <dgm:pt modelId="{B9A98F7C-C01A-40F8-88B9-E172B44EC250}" type="sibTrans" cxnId="{5B04C765-23D4-4DAC-95AF-C5D093A750AA}">
      <dgm:prSet/>
      <dgm:spPr/>
      <dgm:t>
        <a:bodyPr/>
        <a:lstStyle/>
        <a:p>
          <a:endParaRPr lang="fr-FR"/>
        </a:p>
      </dgm:t>
    </dgm:pt>
    <dgm:pt modelId="{7B965E25-A601-460B-A6D7-9FB1322C8DB2}" type="pres">
      <dgm:prSet presAssocID="{C268832A-BDD1-4772-8118-0563B4ADCD11}" presName="linear" presStyleCnt="0">
        <dgm:presLayoutVars>
          <dgm:dir/>
          <dgm:animLvl val="lvl"/>
          <dgm:resizeHandles val="exact"/>
        </dgm:presLayoutVars>
      </dgm:prSet>
      <dgm:spPr/>
    </dgm:pt>
    <dgm:pt modelId="{195F275B-7B61-4158-8C25-F77BA5310061}" type="pres">
      <dgm:prSet presAssocID="{E8EEF4C5-224A-494C-AB61-D3D40E2E5FFB}" presName="parentLin" presStyleCnt="0"/>
      <dgm:spPr/>
    </dgm:pt>
    <dgm:pt modelId="{466BA5EA-5E5A-4569-9105-2B02BFD1A6C9}" type="pres">
      <dgm:prSet presAssocID="{E8EEF4C5-224A-494C-AB61-D3D40E2E5FFB}" presName="parentLeftMargin" presStyleLbl="node1" presStyleIdx="0" presStyleCnt="3"/>
      <dgm:spPr/>
    </dgm:pt>
    <dgm:pt modelId="{548E6042-E9B7-4814-9CBB-C2DCBC92376B}" type="pres">
      <dgm:prSet presAssocID="{E8EEF4C5-224A-494C-AB61-D3D40E2E5F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8286D1-F9FF-4327-82CB-BA538541508A}" type="pres">
      <dgm:prSet presAssocID="{E8EEF4C5-224A-494C-AB61-D3D40E2E5FFB}" presName="negativeSpace" presStyleCnt="0"/>
      <dgm:spPr/>
    </dgm:pt>
    <dgm:pt modelId="{07783479-17FB-454F-8092-814B45E74D3D}" type="pres">
      <dgm:prSet presAssocID="{E8EEF4C5-224A-494C-AB61-D3D40E2E5FFB}" presName="childText" presStyleLbl="conFgAcc1" presStyleIdx="0" presStyleCnt="3">
        <dgm:presLayoutVars>
          <dgm:bulletEnabled val="1"/>
        </dgm:presLayoutVars>
      </dgm:prSet>
      <dgm:spPr/>
    </dgm:pt>
    <dgm:pt modelId="{3471395B-3D30-4203-B79B-05335BD6F664}" type="pres">
      <dgm:prSet presAssocID="{06473807-B853-475B-961F-C55E1C7B3825}" presName="spaceBetweenRectangles" presStyleCnt="0"/>
      <dgm:spPr/>
    </dgm:pt>
    <dgm:pt modelId="{31AB2914-3803-47F4-B7F6-E1209966F270}" type="pres">
      <dgm:prSet presAssocID="{337374B1-7A8B-48E8-AEBF-190659BAAB9A}" presName="parentLin" presStyleCnt="0"/>
      <dgm:spPr/>
    </dgm:pt>
    <dgm:pt modelId="{7FE57799-390E-4A9C-82FD-0AF8F4549F90}" type="pres">
      <dgm:prSet presAssocID="{337374B1-7A8B-48E8-AEBF-190659BAAB9A}" presName="parentLeftMargin" presStyleLbl="node1" presStyleIdx="0" presStyleCnt="3"/>
      <dgm:spPr/>
    </dgm:pt>
    <dgm:pt modelId="{FA99A543-EDE1-4963-98FC-61D9E63C0C3B}" type="pres">
      <dgm:prSet presAssocID="{337374B1-7A8B-48E8-AEBF-190659BAAB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9C1B1B-0295-45D6-8E3A-7169AB2C80FC}" type="pres">
      <dgm:prSet presAssocID="{337374B1-7A8B-48E8-AEBF-190659BAAB9A}" presName="negativeSpace" presStyleCnt="0"/>
      <dgm:spPr/>
    </dgm:pt>
    <dgm:pt modelId="{0CF2E404-E60D-4E77-96F8-59FFB38C07E1}" type="pres">
      <dgm:prSet presAssocID="{337374B1-7A8B-48E8-AEBF-190659BAAB9A}" presName="childText" presStyleLbl="conFgAcc1" presStyleIdx="1" presStyleCnt="3">
        <dgm:presLayoutVars>
          <dgm:bulletEnabled val="1"/>
        </dgm:presLayoutVars>
      </dgm:prSet>
      <dgm:spPr/>
    </dgm:pt>
    <dgm:pt modelId="{021859F9-D2C3-41C5-B3CD-381EEF1E8DEE}" type="pres">
      <dgm:prSet presAssocID="{AFAF1CF9-0E5C-4D6F-BDF0-83562C529334}" presName="spaceBetweenRectangles" presStyleCnt="0"/>
      <dgm:spPr/>
    </dgm:pt>
    <dgm:pt modelId="{D04DA9C7-8E55-4221-8C2E-01EA47F1DA02}" type="pres">
      <dgm:prSet presAssocID="{1866C505-0789-4B1E-81DE-FF0DA4CB9C75}" presName="parentLin" presStyleCnt="0"/>
      <dgm:spPr/>
    </dgm:pt>
    <dgm:pt modelId="{C7F8D820-75DB-435E-BD4D-4F9A779D5DF7}" type="pres">
      <dgm:prSet presAssocID="{1866C505-0789-4B1E-81DE-FF0DA4CB9C75}" presName="parentLeftMargin" presStyleLbl="node1" presStyleIdx="1" presStyleCnt="3"/>
      <dgm:spPr/>
    </dgm:pt>
    <dgm:pt modelId="{D4FBFD28-7CAA-4CAA-98CE-9753D0FDF4FC}" type="pres">
      <dgm:prSet presAssocID="{1866C505-0789-4B1E-81DE-FF0DA4CB9C7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EBE6027-32B7-4D4D-AFBF-D219694A7F59}" type="pres">
      <dgm:prSet presAssocID="{1866C505-0789-4B1E-81DE-FF0DA4CB9C75}" presName="negativeSpace" presStyleCnt="0"/>
      <dgm:spPr/>
    </dgm:pt>
    <dgm:pt modelId="{B9C212C9-08B8-4C00-ACE1-C9AE81FBE01F}" type="pres">
      <dgm:prSet presAssocID="{1866C505-0789-4B1E-81DE-FF0DA4CB9C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A5BD07-DFE8-4669-A27C-44AEEA38D23A}" type="presOf" srcId="{E8EEF4C5-224A-494C-AB61-D3D40E2E5FFB}" destId="{548E6042-E9B7-4814-9CBB-C2DCBC92376B}" srcOrd="1" destOrd="0" presId="urn:microsoft.com/office/officeart/2005/8/layout/list1"/>
    <dgm:cxn modelId="{AFA01319-14E9-43D3-B833-DA0A372AB550}" type="presOf" srcId="{E8EEF4C5-224A-494C-AB61-D3D40E2E5FFB}" destId="{466BA5EA-5E5A-4569-9105-2B02BFD1A6C9}" srcOrd="0" destOrd="0" presId="urn:microsoft.com/office/officeart/2005/8/layout/list1"/>
    <dgm:cxn modelId="{B2010D1E-7D01-4F9D-BBC7-405C93B047AD}" type="presOf" srcId="{1866C505-0789-4B1E-81DE-FF0DA4CB9C75}" destId="{D4FBFD28-7CAA-4CAA-98CE-9753D0FDF4FC}" srcOrd="1" destOrd="0" presId="urn:microsoft.com/office/officeart/2005/8/layout/list1"/>
    <dgm:cxn modelId="{569EF33E-D559-481A-81D3-B4FD9EA07B1B}" srcId="{E8EEF4C5-224A-494C-AB61-D3D40E2E5FFB}" destId="{C012A474-E9B4-4C28-B590-AD22B307D53D}" srcOrd="0" destOrd="0" parTransId="{464655A9-FC41-4691-AAED-AE7294E695FB}" sibTransId="{C1D295A5-ADC5-4E4A-BE1A-60F71D288A67}"/>
    <dgm:cxn modelId="{33447D65-226B-4BB4-A550-C3CD8DFD9BD6}" type="presOf" srcId="{66249CF9-5ED4-46BC-B8B7-5FFE212394B0}" destId="{0CF2E404-E60D-4E77-96F8-59FFB38C07E1}" srcOrd="0" destOrd="0" presId="urn:microsoft.com/office/officeart/2005/8/layout/list1"/>
    <dgm:cxn modelId="{5B04C765-23D4-4DAC-95AF-C5D093A750AA}" srcId="{1866C505-0789-4B1E-81DE-FF0DA4CB9C75}" destId="{297A4A4E-4FD5-41A4-A6A6-D787C507A577}" srcOrd="0" destOrd="0" parTransId="{E73FC965-22C2-42CF-868A-25695798E1B8}" sibTransId="{B9A98F7C-C01A-40F8-88B9-E172B44EC250}"/>
    <dgm:cxn modelId="{7795584C-492B-4CDA-87D6-FBB2BB4A9F8D}" type="presOf" srcId="{337374B1-7A8B-48E8-AEBF-190659BAAB9A}" destId="{7FE57799-390E-4A9C-82FD-0AF8F4549F90}" srcOrd="0" destOrd="0" presId="urn:microsoft.com/office/officeart/2005/8/layout/list1"/>
    <dgm:cxn modelId="{25D40B98-8498-496E-8870-A1B2D1B49D5A}" type="presOf" srcId="{1866C505-0789-4B1E-81DE-FF0DA4CB9C75}" destId="{C7F8D820-75DB-435E-BD4D-4F9A779D5DF7}" srcOrd="0" destOrd="0" presId="urn:microsoft.com/office/officeart/2005/8/layout/list1"/>
    <dgm:cxn modelId="{B75259A1-2068-4C5E-AF39-95EF3E1EA4F7}" srcId="{C268832A-BDD1-4772-8118-0563B4ADCD11}" destId="{1866C505-0789-4B1E-81DE-FF0DA4CB9C75}" srcOrd="2" destOrd="0" parTransId="{4BB494A1-DB69-4794-AFD2-77233D351C6B}" sibTransId="{A9B973D4-3DB7-41AE-BD0C-0218977902A8}"/>
    <dgm:cxn modelId="{35E68FAF-B0ED-456E-ABAE-97BA255FF167}" type="presOf" srcId="{337374B1-7A8B-48E8-AEBF-190659BAAB9A}" destId="{FA99A543-EDE1-4963-98FC-61D9E63C0C3B}" srcOrd="1" destOrd="0" presId="urn:microsoft.com/office/officeart/2005/8/layout/list1"/>
    <dgm:cxn modelId="{2B1D60C6-0F68-473C-9B4D-3085EE0088A6}" srcId="{C268832A-BDD1-4772-8118-0563B4ADCD11}" destId="{337374B1-7A8B-48E8-AEBF-190659BAAB9A}" srcOrd="1" destOrd="0" parTransId="{8A69DEA7-7109-4D34-BD90-C68513A3DDEC}" sibTransId="{AFAF1CF9-0E5C-4D6F-BDF0-83562C529334}"/>
    <dgm:cxn modelId="{2F1546E7-5D05-4E6B-B6A1-CAE65C2FCEB8}" type="presOf" srcId="{C268832A-BDD1-4772-8118-0563B4ADCD11}" destId="{7B965E25-A601-460B-A6D7-9FB1322C8DB2}" srcOrd="0" destOrd="0" presId="urn:microsoft.com/office/officeart/2005/8/layout/list1"/>
    <dgm:cxn modelId="{EC1CE6EB-D12C-43F5-B6C3-B55F8B3F265B}" type="presOf" srcId="{C012A474-E9B4-4C28-B590-AD22B307D53D}" destId="{07783479-17FB-454F-8092-814B45E74D3D}" srcOrd="0" destOrd="0" presId="urn:microsoft.com/office/officeart/2005/8/layout/list1"/>
    <dgm:cxn modelId="{353F28ED-FD12-4493-A7CC-9424F7CB1D98}" srcId="{337374B1-7A8B-48E8-AEBF-190659BAAB9A}" destId="{66249CF9-5ED4-46BC-B8B7-5FFE212394B0}" srcOrd="0" destOrd="0" parTransId="{89A4AEAE-301E-4995-A53F-87C5559D6E57}" sibTransId="{6BD6456A-F584-46D3-A239-ED7D7FF7A28B}"/>
    <dgm:cxn modelId="{546FBAFC-BD7C-4A05-A21D-F75E8CFFC40D}" srcId="{C268832A-BDD1-4772-8118-0563B4ADCD11}" destId="{E8EEF4C5-224A-494C-AB61-D3D40E2E5FFB}" srcOrd="0" destOrd="0" parTransId="{BDECC832-E363-4967-A023-0E4309EF507D}" sibTransId="{06473807-B853-475B-961F-C55E1C7B3825}"/>
    <dgm:cxn modelId="{CFFAB5FD-76D4-4873-9B89-D57958BB32F6}" type="presOf" srcId="{297A4A4E-4FD5-41A4-A6A6-D787C507A577}" destId="{B9C212C9-08B8-4C00-ACE1-C9AE81FBE01F}" srcOrd="0" destOrd="0" presId="urn:microsoft.com/office/officeart/2005/8/layout/list1"/>
    <dgm:cxn modelId="{7AA80E2B-9E6E-4F25-B5B0-0B58C843C9F0}" type="presParOf" srcId="{7B965E25-A601-460B-A6D7-9FB1322C8DB2}" destId="{195F275B-7B61-4158-8C25-F77BA5310061}" srcOrd="0" destOrd="0" presId="urn:microsoft.com/office/officeart/2005/8/layout/list1"/>
    <dgm:cxn modelId="{1EECA2E3-217A-4240-B864-AEF12402ED67}" type="presParOf" srcId="{195F275B-7B61-4158-8C25-F77BA5310061}" destId="{466BA5EA-5E5A-4569-9105-2B02BFD1A6C9}" srcOrd="0" destOrd="0" presId="urn:microsoft.com/office/officeart/2005/8/layout/list1"/>
    <dgm:cxn modelId="{E2C06324-BC2B-49F3-9AEE-FB792A4B0D0F}" type="presParOf" srcId="{195F275B-7B61-4158-8C25-F77BA5310061}" destId="{548E6042-E9B7-4814-9CBB-C2DCBC92376B}" srcOrd="1" destOrd="0" presId="urn:microsoft.com/office/officeart/2005/8/layout/list1"/>
    <dgm:cxn modelId="{D2FD4B1F-04EB-4B8A-B056-C8D0BE1524EA}" type="presParOf" srcId="{7B965E25-A601-460B-A6D7-9FB1322C8DB2}" destId="{A18286D1-F9FF-4327-82CB-BA538541508A}" srcOrd="1" destOrd="0" presId="urn:microsoft.com/office/officeart/2005/8/layout/list1"/>
    <dgm:cxn modelId="{61C073C7-2785-4A29-9455-5FAB90625DBD}" type="presParOf" srcId="{7B965E25-A601-460B-A6D7-9FB1322C8DB2}" destId="{07783479-17FB-454F-8092-814B45E74D3D}" srcOrd="2" destOrd="0" presId="urn:microsoft.com/office/officeart/2005/8/layout/list1"/>
    <dgm:cxn modelId="{EE646F1C-88BB-440B-AE33-F9491FCD2A66}" type="presParOf" srcId="{7B965E25-A601-460B-A6D7-9FB1322C8DB2}" destId="{3471395B-3D30-4203-B79B-05335BD6F664}" srcOrd="3" destOrd="0" presId="urn:microsoft.com/office/officeart/2005/8/layout/list1"/>
    <dgm:cxn modelId="{DE237624-7748-46AC-8AB8-087ECB930C5E}" type="presParOf" srcId="{7B965E25-A601-460B-A6D7-9FB1322C8DB2}" destId="{31AB2914-3803-47F4-B7F6-E1209966F270}" srcOrd="4" destOrd="0" presId="urn:microsoft.com/office/officeart/2005/8/layout/list1"/>
    <dgm:cxn modelId="{01FF2B42-BD9E-41F2-9AE5-99D8E04BFF05}" type="presParOf" srcId="{31AB2914-3803-47F4-B7F6-E1209966F270}" destId="{7FE57799-390E-4A9C-82FD-0AF8F4549F90}" srcOrd="0" destOrd="0" presId="urn:microsoft.com/office/officeart/2005/8/layout/list1"/>
    <dgm:cxn modelId="{FFEFF548-29B4-4007-9C50-34F25A8201ED}" type="presParOf" srcId="{31AB2914-3803-47F4-B7F6-E1209966F270}" destId="{FA99A543-EDE1-4963-98FC-61D9E63C0C3B}" srcOrd="1" destOrd="0" presId="urn:microsoft.com/office/officeart/2005/8/layout/list1"/>
    <dgm:cxn modelId="{00B58F5F-6F31-4C22-92D7-E8D5B8F84A5E}" type="presParOf" srcId="{7B965E25-A601-460B-A6D7-9FB1322C8DB2}" destId="{979C1B1B-0295-45D6-8E3A-7169AB2C80FC}" srcOrd="5" destOrd="0" presId="urn:microsoft.com/office/officeart/2005/8/layout/list1"/>
    <dgm:cxn modelId="{E3B5A06D-BCB4-41BA-BBD2-E5BDAFC5E531}" type="presParOf" srcId="{7B965E25-A601-460B-A6D7-9FB1322C8DB2}" destId="{0CF2E404-E60D-4E77-96F8-59FFB38C07E1}" srcOrd="6" destOrd="0" presId="urn:microsoft.com/office/officeart/2005/8/layout/list1"/>
    <dgm:cxn modelId="{D082C042-B042-47FD-94D7-708B9EE31D38}" type="presParOf" srcId="{7B965E25-A601-460B-A6D7-9FB1322C8DB2}" destId="{021859F9-D2C3-41C5-B3CD-381EEF1E8DEE}" srcOrd="7" destOrd="0" presId="urn:microsoft.com/office/officeart/2005/8/layout/list1"/>
    <dgm:cxn modelId="{7668E874-70D4-40EC-AB83-BE576BE8D6A9}" type="presParOf" srcId="{7B965E25-A601-460B-A6D7-9FB1322C8DB2}" destId="{D04DA9C7-8E55-4221-8C2E-01EA47F1DA02}" srcOrd="8" destOrd="0" presId="urn:microsoft.com/office/officeart/2005/8/layout/list1"/>
    <dgm:cxn modelId="{86F271C8-A76B-4207-90F9-057A08EBA5DF}" type="presParOf" srcId="{D04DA9C7-8E55-4221-8C2E-01EA47F1DA02}" destId="{C7F8D820-75DB-435E-BD4D-4F9A779D5DF7}" srcOrd="0" destOrd="0" presId="urn:microsoft.com/office/officeart/2005/8/layout/list1"/>
    <dgm:cxn modelId="{D0D2A2DA-AF8D-4B0B-914F-EC26B17E0D4C}" type="presParOf" srcId="{D04DA9C7-8E55-4221-8C2E-01EA47F1DA02}" destId="{D4FBFD28-7CAA-4CAA-98CE-9753D0FDF4FC}" srcOrd="1" destOrd="0" presId="urn:microsoft.com/office/officeart/2005/8/layout/list1"/>
    <dgm:cxn modelId="{A4B99780-C8AA-490F-8DD1-12D5DE92F774}" type="presParOf" srcId="{7B965E25-A601-460B-A6D7-9FB1322C8DB2}" destId="{AEBE6027-32B7-4D4D-AFBF-D219694A7F59}" srcOrd="9" destOrd="0" presId="urn:microsoft.com/office/officeart/2005/8/layout/list1"/>
    <dgm:cxn modelId="{0DC6ECB1-22C2-4540-886C-A3072CAB7E2D}" type="presParOf" srcId="{7B965E25-A601-460B-A6D7-9FB1322C8DB2}" destId="{B9C212C9-08B8-4C00-ACE1-C9AE81FBE0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/>
      <dgm:t>
        <a:bodyPr/>
        <a:lstStyle/>
        <a:p>
          <a:r>
            <a:rPr lang="fr-FR" dirty="0"/>
            <a:t>Il est le garant de la protection des données de la commune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/>
      <dgm:t>
        <a:bodyPr/>
        <a:lstStyle/>
        <a:p>
          <a:r>
            <a:rPr lang="fr-FR" dirty="0"/>
            <a:t>Il est l’interlocuteur chargé de commercialiser les données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/>
      <dgm:t>
        <a:bodyPr/>
        <a:lstStyle/>
        <a:p>
          <a:r>
            <a:rPr lang="fr-FR" dirty="0"/>
            <a:t>Il est le point de contact pour coopérer avec l’autorité de contrôle 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/>
      <dgm:t>
        <a:bodyPr/>
        <a:lstStyle/>
        <a:p>
          <a:r>
            <a:rPr lang="fr-FR" dirty="0"/>
            <a:t>Il doit conseiller la commune sur les questions de protection des données personnelles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EBE35A-8335-4FC3-91C4-F45DCA1E5A69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7574C4ED-426A-4A83-997F-F9A8BB379BB3}">
      <dgm:prSet phldrT="[Texte]" custT="1"/>
      <dgm:spPr/>
      <dgm:t>
        <a:bodyPr/>
        <a:lstStyle/>
        <a:p>
          <a:r>
            <a:rPr lang="fr-FR" sz="1050" dirty="0"/>
            <a:t>Collecte</a:t>
          </a:r>
        </a:p>
      </dgm:t>
    </dgm:pt>
    <dgm:pt modelId="{D65AA57B-BF30-4EDE-B7BF-C9C9F64C6C25}" type="parTrans" cxnId="{86B8A6E2-3C3C-4453-AE88-991CFFDA9549}">
      <dgm:prSet/>
      <dgm:spPr/>
      <dgm:t>
        <a:bodyPr/>
        <a:lstStyle/>
        <a:p>
          <a:endParaRPr lang="fr-FR" sz="1050"/>
        </a:p>
      </dgm:t>
    </dgm:pt>
    <dgm:pt modelId="{84E66BEE-1AC2-45F4-8C2F-F040456D907A}" type="sibTrans" cxnId="{86B8A6E2-3C3C-4453-AE88-991CFFDA9549}">
      <dgm:prSet custT="1"/>
      <dgm:spPr/>
      <dgm:t>
        <a:bodyPr/>
        <a:lstStyle/>
        <a:p>
          <a:endParaRPr lang="fr-FR" sz="1050" dirty="0"/>
        </a:p>
      </dgm:t>
    </dgm:pt>
    <dgm:pt modelId="{05BF60D4-9943-4782-B34F-6D3E896AC0BB}">
      <dgm:prSet phldrT="[Texte]" custT="1"/>
      <dgm:spPr/>
      <dgm:t>
        <a:bodyPr/>
        <a:lstStyle/>
        <a:p>
          <a:r>
            <a:rPr lang="fr-FR" sz="1050" dirty="0"/>
            <a:t>Classement</a:t>
          </a:r>
        </a:p>
      </dgm:t>
    </dgm:pt>
    <dgm:pt modelId="{A4ED7A1B-4CAA-4F9E-A945-6031019AA414}" type="parTrans" cxnId="{AFF2ECDB-8249-4DC5-AFB7-B00DD727BF5B}">
      <dgm:prSet/>
      <dgm:spPr/>
      <dgm:t>
        <a:bodyPr/>
        <a:lstStyle/>
        <a:p>
          <a:endParaRPr lang="fr-FR" sz="1050"/>
        </a:p>
      </dgm:t>
    </dgm:pt>
    <dgm:pt modelId="{F5A1FADB-DC95-47C7-8FE0-53987868F711}" type="sibTrans" cxnId="{AFF2ECDB-8249-4DC5-AFB7-B00DD727BF5B}">
      <dgm:prSet custT="1"/>
      <dgm:spPr/>
      <dgm:t>
        <a:bodyPr/>
        <a:lstStyle/>
        <a:p>
          <a:endParaRPr lang="fr-FR" sz="1050" dirty="0"/>
        </a:p>
      </dgm:t>
    </dgm:pt>
    <dgm:pt modelId="{316F0B5C-4612-4C35-9526-5E0FBFCCF93A}">
      <dgm:prSet phldrT="[Texte]" custT="1"/>
      <dgm:spPr/>
      <dgm:t>
        <a:bodyPr/>
        <a:lstStyle/>
        <a:p>
          <a:r>
            <a:rPr lang="fr-FR" sz="1050" dirty="0"/>
            <a:t>Consultation </a:t>
          </a:r>
        </a:p>
      </dgm:t>
    </dgm:pt>
    <dgm:pt modelId="{E44AA0FB-E8DF-4F65-BB4F-00A2A9C304D0}" type="parTrans" cxnId="{A001FC74-9C70-40D6-89AC-914EE73F1B0B}">
      <dgm:prSet/>
      <dgm:spPr/>
      <dgm:t>
        <a:bodyPr/>
        <a:lstStyle/>
        <a:p>
          <a:endParaRPr lang="fr-FR" sz="1050"/>
        </a:p>
      </dgm:t>
    </dgm:pt>
    <dgm:pt modelId="{6A219306-56C4-4530-9380-EED4DFA47C30}" type="sibTrans" cxnId="{A001FC74-9C70-40D6-89AC-914EE73F1B0B}">
      <dgm:prSet custT="1"/>
      <dgm:spPr/>
      <dgm:t>
        <a:bodyPr/>
        <a:lstStyle/>
        <a:p>
          <a:endParaRPr lang="fr-FR" sz="1050" dirty="0"/>
        </a:p>
      </dgm:t>
    </dgm:pt>
    <dgm:pt modelId="{B8E0E056-03DA-49C5-BE42-9E3E4F1A8BE5}">
      <dgm:prSet phldrT="[Texte]" custT="1"/>
      <dgm:spPr/>
      <dgm:t>
        <a:bodyPr/>
        <a:lstStyle/>
        <a:p>
          <a:r>
            <a:rPr lang="fr-FR" sz="1050" dirty="0"/>
            <a:t>Organisation </a:t>
          </a:r>
        </a:p>
      </dgm:t>
    </dgm:pt>
    <dgm:pt modelId="{CC73C165-3EE2-4C8C-814D-1F7ACB6B6DB5}" type="parTrans" cxnId="{F93BBD4E-59F5-4788-99C9-D8812A38CDE4}">
      <dgm:prSet/>
      <dgm:spPr/>
      <dgm:t>
        <a:bodyPr/>
        <a:lstStyle/>
        <a:p>
          <a:endParaRPr lang="fr-FR" sz="1050"/>
        </a:p>
      </dgm:t>
    </dgm:pt>
    <dgm:pt modelId="{E26C62D4-C217-4BE6-9165-219FE815D326}" type="sibTrans" cxnId="{F93BBD4E-59F5-4788-99C9-D8812A38CDE4}">
      <dgm:prSet custT="1"/>
      <dgm:spPr/>
      <dgm:t>
        <a:bodyPr/>
        <a:lstStyle/>
        <a:p>
          <a:endParaRPr lang="fr-FR" sz="1050" dirty="0"/>
        </a:p>
      </dgm:t>
    </dgm:pt>
    <dgm:pt modelId="{6F6C2393-E38D-4780-A7E6-720EB8237181}">
      <dgm:prSet phldrT="[Texte]" custT="1"/>
      <dgm:spPr/>
      <dgm:t>
        <a:bodyPr/>
        <a:lstStyle/>
        <a:p>
          <a:r>
            <a:rPr lang="fr-FR" sz="1050" dirty="0"/>
            <a:t>Stockage</a:t>
          </a:r>
        </a:p>
      </dgm:t>
    </dgm:pt>
    <dgm:pt modelId="{A564F1D9-8BF9-43EA-B56E-3B9CD56C1605}" type="parTrans" cxnId="{A4A9F75F-E27B-46F8-A172-00BCCED0E21C}">
      <dgm:prSet/>
      <dgm:spPr/>
      <dgm:t>
        <a:bodyPr/>
        <a:lstStyle/>
        <a:p>
          <a:endParaRPr lang="fr-FR" sz="1050"/>
        </a:p>
      </dgm:t>
    </dgm:pt>
    <dgm:pt modelId="{85068B04-A312-40B6-A53B-2DC181AE9E10}" type="sibTrans" cxnId="{A4A9F75F-E27B-46F8-A172-00BCCED0E21C}">
      <dgm:prSet custT="1"/>
      <dgm:spPr/>
      <dgm:t>
        <a:bodyPr/>
        <a:lstStyle/>
        <a:p>
          <a:endParaRPr lang="fr-FR" sz="1050" dirty="0"/>
        </a:p>
      </dgm:t>
    </dgm:pt>
    <dgm:pt modelId="{A42BD655-52A7-4B2C-A2B6-60841DA712BC}">
      <dgm:prSet phldrT="[Texte]" custT="1"/>
      <dgm:spPr/>
      <dgm:t>
        <a:bodyPr/>
        <a:lstStyle/>
        <a:p>
          <a:r>
            <a:rPr lang="fr-FR" sz="1050" dirty="0"/>
            <a:t>Suppression</a:t>
          </a:r>
        </a:p>
      </dgm:t>
    </dgm:pt>
    <dgm:pt modelId="{60F3C2E0-9934-4E5F-869A-10ACFC968F74}" type="parTrans" cxnId="{526B6972-8C8A-4F58-B5CA-2DBF8ED135F9}">
      <dgm:prSet/>
      <dgm:spPr/>
      <dgm:t>
        <a:bodyPr/>
        <a:lstStyle/>
        <a:p>
          <a:endParaRPr lang="fr-FR" sz="1050"/>
        </a:p>
      </dgm:t>
    </dgm:pt>
    <dgm:pt modelId="{033993D6-B02E-4912-8654-D7352BF5BF18}" type="sibTrans" cxnId="{526B6972-8C8A-4F58-B5CA-2DBF8ED135F9}">
      <dgm:prSet custT="1"/>
      <dgm:spPr/>
      <dgm:t>
        <a:bodyPr/>
        <a:lstStyle/>
        <a:p>
          <a:endParaRPr lang="fr-FR" sz="1050" dirty="0"/>
        </a:p>
      </dgm:t>
    </dgm:pt>
    <dgm:pt modelId="{F2666F1D-B24C-4776-B95B-83DDFABF5647}" type="pres">
      <dgm:prSet presAssocID="{F2EBE35A-8335-4FC3-91C4-F45DCA1E5A69}" presName="cycle" presStyleCnt="0">
        <dgm:presLayoutVars>
          <dgm:dir/>
          <dgm:resizeHandles val="exact"/>
        </dgm:presLayoutVars>
      </dgm:prSet>
      <dgm:spPr/>
    </dgm:pt>
    <dgm:pt modelId="{A878CCA0-E9AB-4360-99DC-7A1F183C1305}" type="pres">
      <dgm:prSet presAssocID="{7574C4ED-426A-4A83-997F-F9A8BB379BB3}" presName="node" presStyleLbl="node1" presStyleIdx="0" presStyleCnt="6">
        <dgm:presLayoutVars>
          <dgm:bulletEnabled val="1"/>
        </dgm:presLayoutVars>
      </dgm:prSet>
      <dgm:spPr/>
    </dgm:pt>
    <dgm:pt modelId="{EEFB8FC4-403C-4BE2-9BD1-62740B4CC8D7}" type="pres">
      <dgm:prSet presAssocID="{84E66BEE-1AC2-45F4-8C2F-F040456D907A}" presName="sibTrans" presStyleLbl="sibTrans2D1" presStyleIdx="0" presStyleCnt="6"/>
      <dgm:spPr/>
    </dgm:pt>
    <dgm:pt modelId="{D7EB7041-202D-4EE1-A753-3C7A57816108}" type="pres">
      <dgm:prSet presAssocID="{84E66BEE-1AC2-45F4-8C2F-F040456D907A}" presName="connectorText" presStyleLbl="sibTrans2D1" presStyleIdx="0" presStyleCnt="6"/>
      <dgm:spPr/>
    </dgm:pt>
    <dgm:pt modelId="{CCF1EFD1-65EA-4AF8-A10E-7DA87A13EBA9}" type="pres">
      <dgm:prSet presAssocID="{05BF60D4-9943-4782-B34F-6D3E896AC0BB}" presName="node" presStyleLbl="node1" presStyleIdx="1" presStyleCnt="6">
        <dgm:presLayoutVars>
          <dgm:bulletEnabled val="1"/>
        </dgm:presLayoutVars>
      </dgm:prSet>
      <dgm:spPr/>
    </dgm:pt>
    <dgm:pt modelId="{2EBFEBF0-2A31-485E-BA93-8BD245A8E918}" type="pres">
      <dgm:prSet presAssocID="{F5A1FADB-DC95-47C7-8FE0-53987868F711}" presName="sibTrans" presStyleLbl="sibTrans2D1" presStyleIdx="1" presStyleCnt="6"/>
      <dgm:spPr/>
    </dgm:pt>
    <dgm:pt modelId="{F469524D-451D-4BF0-9822-405BC44D826F}" type="pres">
      <dgm:prSet presAssocID="{F5A1FADB-DC95-47C7-8FE0-53987868F711}" presName="connectorText" presStyleLbl="sibTrans2D1" presStyleIdx="1" presStyleCnt="6"/>
      <dgm:spPr/>
    </dgm:pt>
    <dgm:pt modelId="{4B92F950-AEF9-4A18-BB2A-E3FD2CACA1AF}" type="pres">
      <dgm:prSet presAssocID="{316F0B5C-4612-4C35-9526-5E0FBFCCF93A}" presName="node" presStyleLbl="node1" presStyleIdx="2" presStyleCnt="6">
        <dgm:presLayoutVars>
          <dgm:bulletEnabled val="1"/>
        </dgm:presLayoutVars>
      </dgm:prSet>
      <dgm:spPr/>
    </dgm:pt>
    <dgm:pt modelId="{1195A01A-EE56-43CC-9CF6-EFE1AD621983}" type="pres">
      <dgm:prSet presAssocID="{6A219306-56C4-4530-9380-EED4DFA47C30}" presName="sibTrans" presStyleLbl="sibTrans2D1" presStyleIdx="2" presStyleCnt="6"/>
      <dgm:spPr/>
    </dgm:pt>
    <dgm:pt modelId="{EBFAD0F9-F3CD-4F8F-9ABE-79933E866CFB}" type="pres">
      <dgm:prSet presAssocID="{6A219306-56C4-4530-9380-EED4DFA47C30}" presName="connectorText" presStyleLbl="sibTrans2D1" presStyleIdx="2" presStyleCnt="6"/>
      <dgm:spPr/>
    </dgm:pt>
    <dgm:pt modelId="{AD9D23DE-1B9A-4F8F-8077-DF61C4B2C1B4}" type="pres">
      <dgm:prSet presAssocID="{B8E0E056-03DA-49C5-BE42-9E3E4F1A8BE5}" presName="node" presStyleLbl="node1" presStyleIdx="3" presStyleCnt="6" custScaleX="107700">
        <dgm:presLayoutVars>
          <dgm:bulletEnabled val="1"/>
        </dgm:presLayoutVars>
      </dgm:prSet>
      <dgm:spPr/>
    </dgm:pt>
    <dgm:pt modelId="{3E8A6F27-5C89-4428-AC5E-1FF082B86B9F}" type="pres">
      <dgm:prSet presAssocID="{E26C62D4-C217-4BE6-9165-219FE815D326}" presName="sibTrans" presStyleLbl="sibTrans2D1" presStyleIdx="3" presStyleCnt="6"/>
      <dgm:spPr/>
    </dgm:pt>
    <dgm:pt modelId="{AD54FE18-42F0-42E4-905A-E7D147B3CA92}" type="pres">
      <dgm:prSet presAssocID="{E26C62D4-C217-4BE6-9165-219FE815D326}" presName="connectorText" presStyleLbl="sibTrans2D1" presStyleIdx="3" presStyleCnt="6"/>
      <dgm:spPr/>
    </dgm:pt>
    <dgm:pt modelId="{46556759-9A7F-4F8A-B887-01832D78BC2D}" type="pres">
      <dgm:prSet presAssocID="{6F6C2393-E38D-4780-A7E6-720EB8237181}" presName="node" presStyleLbl="node1" presStyleIdx="4" presStyleCnt="6">
        <dgm:presLayoutVars>
          <dgm:bulletEnabled val="1"/>
        </dgm:presLayoutVars>
      </dgm:prSet>
      <dgm:spPr/>
    </dgm:pt>
    <dgm:pt modelId="{0EBC2262-A321-4FE0-82B4-1D3F37730240}" type="pres">
      <dgm:prSet presAssocID="{85068B04-A312-40B6-A53B-2DC181AE9E10}" presName="sibTrans" presStyleLbl="sibTrans2D1" presStyleIdx="4" presStyleCnt="6"/>
      <dgm:spPr/>
    </dgm:pt>
    <dgm:pt modelId="{37875F98-304B-4F88-B14A-CFDDE62D98B5}" type="pres">
      <dgm:prSet presAssocID="{85068B04-A312-40B6-A53B-2DC181AE9E10}" presName="connectorText" presStyleLbl="sibTrans2D1" presStyleIdx="4" presStyleCnt="6"/>
      <dgm:spPr/>
    </dgm:pt>
    <dgm:pt modelId="{83F3791B-889C-4F52-B901-0376B060131A}" type="pres">
      <dgm:prSet presAssocID="{A42BD655-52A7-4B2C-A2B6-60841DA712BC}" presName="node" presStyleLbl="node1" presStyleIdx="5" presStyleCnt="6">
        <dgm:presLayoutVars>
          <dgm:bulletEnabled val="1"/>
        </dgm:presLayoutVars>
      </dgm:prSet>
      <dgm:spPr/>
    </dgm:pt>
    <dgm:pt modelId="{B0CEF108-8C3E-4B6F-8072-A591C44B76FB}" type="pres">
      <dgm:prSet presAssocID="{033993D6-B02E-4912-8654-D7352BF5BF18}" presName="sibTrans" presStyleLbl="sibTrans2D1" presStyleIdx="5" presStyleCnt="6"/>
      <dgm:spPr/>
    </dgm:pt>
    <dgm:pt modelId="{99EBD7C7-D49B-4BBE-8EF5-E456D64FD2CE}" type="pres">
      <dgm:prSet presAssocID="{033993D6-B02E-4912-8654-D7352BF5BF18}" presName="connectorText" presStyleLbl="sibTrans2D1" presStyleIdx="5" presStyleCnt="6"/>
      <dgm:spPr/>
    </dgm:pt>
  </dgm:ptLst>
  <dgm:cxnLst>
    <dgm:cxn modelId="{1B95B103-D4EC-4059-A29F-924C616D1B61}" type="presOf" srcId="{84E66BEE-1AC2-45F4-8C2F-F040456D907A}" destId="{D7EB7041-202D-4EE1-A753-3C7A57816108}" srcOrd="1" destOrd="0" presId="urn:microsoft.com/office/officeart/2005/8/layout/cycle2"/>
    <dgm:cxn modelId="{AF0B1713-DE6C-43F3-9F44-1AAECE005494}" type="presOf" srcId="{6A219306-56C4-4530-9380-EED4DFA47C30}" destId="{EBFAD0F9-F3CD-4F8F-9ABE-79933E866CFB}" srcOrd="1" destOrd="0" presId="urn:microsoft.com/office/officeart/2005/8/layout/cycle2"/>
    <dgm:cxn modelId="{463CEC16-417A-4E59-B268-DF7036CFDAF3}" type="presOf" srcId="{E26C62D4-C217-4BE6-9165-219FE815D326}" destId="{3E8A6F27-5C89-4428-AC5E-1FF082B86B9F}" srcOrd="0" destOrd="0" presId="urn:microsoft.com/office/officeart/2005/8/layout/cycle2"/>
    <dgm:cxn modelId="{47DB0D1D-B842-48B2-BDD1-FA678DD4132A}" type="presOf" srcId="{F2EBE35A-8335-4FC3-91C4-F45DCA1E5A69}" destId="{F2666F1D-B24C-4776-B95B-83DDFABF5647}" srcOrd="0" destOrd="0" presId="urn:microsoft.com/office/officeart/2005/8/layout/cycle2"/>
    <dgm:cxn modelId="{01141A22-9712-49B8-842B-A525BC854FE2}" type="presOf" srcId="{85068B04-A312-40B6-A53B-2DC181AE9E10}" destId="{37875F98-304B-4F88-B14A-CFDDE62D98B5}" srcOrd="1" destOrd="0" presId="urn:microsoft.com/office/officeart/2005/8/layout/cycle2"/>
    <dgm:cxn modelId="{A4A9F75F-E27B-46F8-A172-00BCCED0E21C}" srcId="{F2EBE35A-8335-4FC3-91C4-F45DCA1E5A69}" destId="{6F6C2393-E38D-4780-A7E6-720EB8237181}" srcOrd="4" destOrd="0" parTransId="{A564F1D9-8BF9-43EA-B56E-3B9CD56C1605}" sibTransId="{85068B04-A312-40B6-A53B-2DC181AE9E10}"/>
    <dgm:cxn modelId="{B28B2B44-D0E5-4747-95BC-9F14715B7140}" type="presOf" srcId="{316F0B5C-4612-4C35-9526-5E0FBFCCF93A}" destId="{4B92F950-AEF9-4A18-BB2A-E3FD2CACA1AF}" srcOrd="0" destOrd="0" presId="urn:microsoft.com/office/officeart/2005/8/layout/cycle2"/>
    <dgm:cxn modelId="{F93BBD4E-59F5-4788-99C9-D8812A38CDE4}" srcId="{F2EBE35A-8335-4FC3-91C4-F45DCA1E5A69}" destId="{B8E0E056-03DA-49C5-BE42-9E3E4F1A8BE5}" srcOrd="3" destOrd="0" parTransId="{CC73C165-3EE2-4C8C-814D-1F7ACB6B6DB5}" sibTransId="{E26C62D4-C217-4BE6-9165-219FE815D326}"/>
    <dgm:cxn modelId="{526B6972-8C8A-4F58-B5CA-2DBF8ED135F9}" srcId="{F2EBE35A-8335-4FC3-91C4-F45DCA1E5A69}" destId="{A42BD655-52A7-4B2C-A2B6-60841DA712BC}" srcOrd="5" destOrd="0" parTransId="{60F3C2E0-9934-4E5F-869A-10ACFC968F74}" sibTransId="{033993D6-B02E-4912-8654-D7352BF5BF18}"/>
    <dgm:cxn modelId="{AC06B652-6BF5-46AA-A4E6-797BB97FE428}" type="presOf" srcId="{6F6C2393-E38D-4780-A7E6-720EB8237181}" destId="{46556759-9A7F-4F8A-B887-01832D78BC2D}" srcOrd="0" destOrd="0" presId="urn:microsoft.com/office/officeart/2005/8/layout/cycle2"/>
    <dgm:cxn modelId="{A001FC74-9C70-40D6-89AC-914EE73F1B0B}" srcId="{F2EBE35A-8335-4FC3-91C4-F45DCA1E5A69}" destId="{316F0B5C-4612-4C35-9526-5E0FBFCCF93A}" srcOrd="2" destOrd="0" parTransId="{E44AA0FB-E8DF-4F65-BB4F-00A2A9C304D0}" sibTransId="{6A219306-56C4-4530-9380-EED4DFA47C30}"/>
    <dgm:cxn modelId="{A4A6C777-8B95-46BE-850B-873F50F8879E}" type="presOf" srcId="{7574C4ED-426A-4A83-997F-F9A8BB379BB3}" destId="{A878CCA0-E9AB-4360-99DC-7A1F183C1305}" srcOrd="0" destOrd="0" presId="urn:microsoft.com/office/officeart/2005/8/layout/cycle2"/>
    <dgm:cxn modelId="{B4A9B5A2-2B4E-4BD6-8CEA-56F9DAE353C6}" type="presOf" srcId="{F5A1FADB-DC95-47C7-8FE0-53987868F711}" destId="{2EBFEBF0-2A31-485E-BA93-8BD245A8E918}" srcOrd="0" destOrd="0" presId="urn:microsoft.com/office/officeart/2005/8/layout/cycle2"/>
    <dgm:cxn modelId="{2A3054AA-4CA0-409F-B636-C3E06EE8DB56}" type="presOf" srcId="{033993D6-B02E-4912-8654-D7352BF5BF18}" destId="{99EBD7C7-D49B-4BBE-8EF5-E456D64FD2CE}" srcOrd="1" destOrd="0" presId="urn:microsoft.com/office/officeart/2005/8/layout/cycle2"/>
    <dgm:cxn modelId="{51B18BAE-9CF4-4796-870F-F74B23487E55}" type="presOf" srcId="{E26C62D4-C217-4BE6-9165-219FE815D326}" destId="{AD54FE18-42F0-42E4-905A-E7D147B3CA92}" srcOrd="1" destOrd="0" presId="urn:microsoft.com/office/officeart/2005/8/layout/cycle2"/>
    <dgm:cxn modelId="{E3C25FB9-9313-44EB-9B7D-81C68A505EEB}" type="presOf" srcId="{033993D6-B02E-4912-8654-D7352BF5BF18}" destId="{B0CEF108-8C3E-4B6F-8072-A591C44B76FB}" srcOrd="0" destOrd="0" presId="urn:microsoft.com/office/officeart/2005/8/layout/cycle2"/>
    <dgm:cxn modelId="{4287C2BC-410F-4C49-8362-FF4290EFC135}" type="presOf" srcId="{85068B04-A312-40B6-A53B-2DC181AE9E10}" destId="{0EBC2262-A321-4FE0-82B4-1D3F37730240}" srcOrd="0" destOrd="0" presId="urn:microsoft.com/office/officeart/2005/8/layout/cycle2"/>
    <dgm:cxn modelId="{687E3AC3-83ED-4D82-A474-B83CD4E16617}" type="presOf" srcId="{F5A1FADB-DC95-47C7-8FE0-53987868F711}" destId="{F469524D-451D-4BF0-9822-405BC44D826F}" srcOrd="1" destOrd="0" presId="urn:microsoft.com/office/officeart/2005/8/layout/cycle2"/>
    <dgm:cxn modelId="{A7B34BC9-811A-4A8B-86A8-5B4A17BF0E40}" type="presOf" srcId="{6A219306-56C4-4530-9380-EED4DFA47C30}" destId="{1195A01A-EE56-43CC-9CF6-EFE1AD621983}" srcOrd="0" destOrd="0" presId="urn:microsoft.com/office/officeart/2005/8/layout/cycle2"/>
    <dgm:cxn modelId="{9679A2DB-91CF-482E-9DA7-B158D36ABBB4}" type="presOf" srcId="{B8E0E056-03DA-49C5-BE42-9E3E4F1A8BE5}" destId="{AD9D23DE-1B9A-4F8F-8077-DF61C4B2C1B4}" srcOrd="0" destOrd="0" presId="urn:microsoft.com/office/officeart/2005/8/layout/cycle2"/>
    <dgm:cxn modelId="{AFF2ECDB-8249-4DC5-AFB7-B00DD727BF5B}" srcId="{F2EBE35A-8335-4FC3-91C4-F45DCA1E5A69}" destId="{05BF60D4-9943-4782-B34F-6D3E896AC0BB}" srcOrd="1" destOrd="0" parTransId="{A4ED7A1B-4CAA-4F9E-A945-6031019AA414}" sibTransId="{F5A1FADB-DC95-47C7-8FE0-53987868F711}"/>
    <dgm:cxn modelId="{A1AD67E1-D1F6-4450-A823-134B89A7B2AF}" type="presOf" srcId="{05BF60D4-9943-4782-B34F-6D3E896AC0BB}" destId="{CCF1EFD1-65EA-4AF8-A10E-7DA87A13EBA9}" srcOrd="0" destOrd="0" presId="urn:microsoft.com/office/officeart/2005/8/layout/cycle2"/>
    <dgm:cxn modelId="{86B8A6E2-3C3C-4453-AE88-991CFFDA9549}" srcId="{F2EBE35A-8335-4FC3-91C4-F45DCA1E5A69}" destId="{7574C4ED-426A-4A83-997F-F9A8BB379BB3}" srcOrd="0" destOrd="0" parTransId="{D65AA57B-BF30-4EDE-B7BF-C9C9F64C6C25}" sibTransId="{84E66BEE-1AC2-45F4-8C2F-F040456D907A}"/>
    <dgm:cxn modelId="{24F9B8ED-BD3A-4310-8398-B46C76CE61A7}" type="presOf" srcId="{84E66BEE-1AC2-45F4-8C2F-F040456D907A}" destId="{EEFB8FC4-403C-4BE2-9BD1-62740B4CC8D7}" srcOrd="0" destOrd="0" presId="urn:microsoft.com/office/officeart/2005/8/layout/cycle2"/>
    <dgm:cxn modelId="{C02042FC-A4D7-45E1-973C-23F38C8EEA5D}" type="presOf" srcId="{A42BD655-52A7-4B2C-A2B6-60841DA712BC}" destId="{83F3791B-889C-4F52-B901-0376B060131A}" srcOrd="0" destOrd="0" presId="urn:microsoft.com/office/officeart/2005/8/layout/cycle2"/>
    <dgm:cxn modelId="{42834196-35FE-4DB7-B9EF-92B2359F3977}" type="presParOf" srcId="{F2666F1D-B24C-4776-B95B-83DDFABF5647}" destId="{A878CCA0-E9AB-4360-99DC-7A1F183C1305}" srcOrd="0" destOrd="0" presId="urn:microsoft.com/office/officeart/2005/8/layout/cycle2"/>
    <dgm:cxn modelId="{F93C0381-E4B3-4F0B-BA21-F9FDD1C30F7D}" type="presParOf" srcId="{F2666F1D-B24C-4776-B95B-83DDFABF5647}" destId="{EEFB8FC4-403C-4BE2-9BD1-62740B4CC8D7}" srcOrd="1" destOrd="0" presId="urn:microsoft.com/office/officeart/2005/8/layout/cycle2"/>
    <dgm:cxn modelId="{429E90AF-EE3A-485C-B23A-7E7B2855C470}" type="presParOf" srcId="{EEFB8FC4-403C-4BE2-9BD1-62740B4CC8D7}" destId="{D7EB7041-202D-4EE1-A753-3C7A57816108}" srcOrd="0" destOrd="0" presId="urn:microsoft.com/office/officeart/2005/8/layout/cycle2"/>
    <dgm:cxn modelId="{EEA6C11B-D86B-4E2D-992D-728CECD35A59}" type="presParOf" srcId="{F2666F1D-B24C-4776-B95B-83DDFABF5647}" destId="{CCF1EFD1-65EA-4AF8-A10E-7DA87A13EBA9}" srcOrd="2" destOrd="0" presId="urn:microsoft.com/office/officeart/2005/8/layout/cycle2"/>
    <dgm:cxn modelId="{0F33FC56-BD92-4C87-A55D-D18CD5E376F0}" type="presParOf" srcId="{F2666F1D-B24C-4776-B95B-83DDFABF5647}" destId="{2EBFEBF0-2A31-485E-BA93-8BD245A8E918}" srcOrd="3" destOrd="0" presId="urn:microsoft.com/office/officeart/2005/8/layout/cycle2"/>
    <dgm:cxn modelId="{DC6884A5-8A89-4E64-9991-E094B0472108}" type="presParOf" srcId="{2EBFEBF0-2A31-485E-BA93-8BD245A8E918}" destId="{F469524D-451D-4BF0-9822-405BC44D826F}" srcOrd="0" destOrd="0" presId="urn:microsoft.com/office/officeart/2005/8/layout/cycle2"/>
    <dgm:cxn modelId="{5BC00E94-FEF9-47FA-87E9-F7B637588B3A}" type="presParOf" srcId="{F2666F1D-B24C-4776-B95B-83DDFABF5647}" destId="{4B92F950-AEF9-4A18-BB2A-E3FD2CACA1AF}" srcOrd="4" destOrd="0" presId="urn:microsoft.com/office/officeart/2005/8/layout/cycle2"/>
    <dgm:cxn modelId="{9E701FB6-F84E-4955-97B0-CE7A9F800637}" type="presParOf" srcId="{F2666F1D-B24C-4776-B95B-83DDFABF5647}" destId="{1195A01A-EE56-43CC-9CF6-EFE1AD621983}" srcOrd="5" destOrd="0" presId="urn:microsoft.com/office/officeart/2005/8/layout/cycle2"/>
    <dgm:cxn modelId="{A26581EC-1ECD-48AA-8732-91E43B5657EB}" type="presParOf" srcId="{1195A01A-EE56-43CC-9CF6-EFE1AD621983}" destId="{EBFAD0F9-F3CD-4F8F-9ABE-79933E866CFB}" srcOrd="0" destOrd="0" presId="urn:microsoft.com/office/officeart/2005/8/layout/cycle2"/>
    <dgm:cxn modelId="{3C8E3328-1831-4F03-B14D-8D1EDAC56DAC}" type="presParOf" srcId="{F2666F1D-B24C-4776-B95B-83DDFABF5647}" destId="{AD9D23DE-1B9A-4F8F-8077-DF61C4B2C1B4}" srcOrd="6" destOrd="0" presId="urn:microsoft.com/office/officeart/2005/8/layout/cycle2"/>
    <dgm:cxn modelId="{4FC9958C-02B9-4E24-AEBB-4DA613F374FD}" type="presParOf" srcId="{F2666F1D-B24C-4776-B95B-83DDFABF5647}" destId="{3E8A6F27-5C89-4428-AC5E-1FF082B86B9F}" srcOrd="7" destOrd="0" presId="urn:microsoft.com/office/officeart/2005/8/layout/cycle2"/>
    <dgm:cxn modelId="{0B438F9B-DF90-4AA5-87F2-FEA980487C82}" type="presParOf" srcId="{3E8A6F27-5C89-4428-AC5E-1FF082B86B9F}" destId="{AD54FE18-42F0-42E4-905A-E7D147B3CA92}" srcOrd="0" destOrd="0" presId="urn:microsoft.com/office/officeart/2005/8/layout/cycle2"/>
    <dgm:cxn modelId="{92C55F86-0B48-4E67-AB3D-74112E792D80}" type="presParOf" srcId="{F2666F1D-B24C-4776-B95B-83DDFABF5647}" destId="{46556759-9A7F-4F8A-B887-01832D78BC2D}" srcOrd="8" destOrd="0" presId="urn:microsoft.com/office/officeart/2005/8/layout/cycle2"/>
    <dgm:cxn modelId="{D3C719AE-06BB-4E7B-93D7-A86F27E73CDB}" type="presParOf" srcId="{F2666F1D-B24C-4776-B95B-83DDFABF5647}" destId="{0EBC2262-A321-4FE0-82B4-1D3F37730240}" srcOrd="9" destOrd="0" presId="urn:microsoft.com/office/officeart/2005/8/layout/cycle2"/>
    <dgm:cxn modelId="{434EC3D2-98A2-4B5B-9BC2-DABAF3F31B47}" type="presParOf" srcId="{0EBC2262-A321-4FE0-82B4-1D3F37730240}" destId="{37875F98-304B-4F88-B14A-CFDDE62D98B5}" srcOrd="0" destOrd="0" presId="urn:microsoft.com/office/officeart/2005/8/layout/cycle2"/>
    <dgm:cxn modelId="{E69E71B0-AE57-4495-8388-73964A782D5B}" type="presParOf" srcId="{F2666F1D-B24C-4776-B95B-83DDFABF5647}" destId="{83F3791B-889C-4F52-B901-0376B060131A}" srcOrd="10" destOrd="0" presId="urn:microsoft.com/office/officeart/2005/8/layout/cycle2"/>
    <dgm:cxn modelId="{9C52E615-1477-455B-84B9-BB3F44B9FADC}" type="presParOf" srcId="{F2666F1D-B24C-4776-B95B-83DDFABF5647}" destId="{B0CEF108-8C3E-4B6F-8072-A591C44B76FB}" srcOrd="11" destOrd="0" presId="urn:microsoft.com/office/officeart/2005/8/layout/cycle2"/>
    <dgm:cxn modelId="{4B814D6D-4141-4ED0-8FE6-6D6D8FD19F36}" type="presParOf" srcId="{B0CEF108-8C3E-4B6F-8072-A591C44B76FB}" destId="{99EBD7C7-D49B-4BBE-8EF5-E456D64FD2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Il est le garant de la protection des données de la commune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Il est l’interlocuteur chargé de commercialiser les données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Il est le point de contact pour coopérer avec l’autorité de contrôle 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Il doit conseiller la commune sur les questions de protection des données personnelles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/>
      <dgm:t>
        <a:bodyPr/>
        <a:lstStyle/>
        <a:p>
          <a:r>
            <a:rPr lang="fr-FR" dirty="0"/>
            <a:t>Elle est obligatoire pour tous les traitements qui portent sur des données sensibles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/>
      <dgm:t>
        <a:bodyPr/>
        <a:lstStyle/>
        <a:p>
          <a:r>
            <a:rPr lang="fr-FR" dirty="0"/>
            <a:t>Elle est obligatoire pour tout traitement susceptible d’entraîner un risque élevé pour les personnes concernées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/>
      <dgm:t>
        <a:bodyPr/>
        <a:lstStyle/>
        <a:p>
          <a:r>
            <a:rPr lang="fr-FR" dirty="0"/>
            <a:t>Elle nécessite systématiquement une consultation préalable de la Cnil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/>
      <dgm:t>
        <a:bodyPr/>
        <a:lstStyle/>
        <a:p>
          <a:r>
            <a:rPr lang="fr-FR" dirty="0"/>
            <a:t>Si un DPO a été désigné, il doit obligatoirement la réaliser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Elle est obligatoire pour tous les traitements qui portent sur des données sensibles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Elle est obligatoire pour tout traitement susceptible d’entraîner un risque élevé pour les personnes concernées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Elle nécessite systématiquement une consultation préalable de la Cnil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Si un DPO a été désigné, il doit obligatoirement la réaliser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/>
      <dgm:t>
        <a:bodyPr/>
        <a:lstStyle/>
        <a:p>
          <a:r>
            <a:rPr lang="fr-FR" dirty="0"/>
            <a:t>De transférer les données à un autre organisme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/>
      <dgm:t>
        <a:bodyPr/>
        <a:lstStyle/>
        <a:p>
          <a:r>
            <a:rPr lang="fr-FR" dirty="0"/>
            <a:t>De déplacer les données à l’intérieur d’un service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/>
      <dgm:t>
        <a:bodyPr/>
        <a:lstStyle/>
        <a:p>
          <a:r>
            <a:rPr lang="fr-FR" dirty="0"/>
            <a:t>De rendre les données compatibles avec un téléphone portable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/>
      <dgm:t>
        <a:bodyPr/>
        <a:lstStyle/>
        <a:p>
          <a:r>
            <a:rPr lang="fr-FR" dirty="0"/>
            <a:t>De récupérer les données dans un format lisible par une machine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De transférer les données à un autre organisme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De déplacer les données à l’intérieur d’un service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De rendre les données compatibles avec un téléphone portable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De récupérer les données dans un format lisible par une machine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/>
      <dgm:t>
        <a:bodyPr/>
        <a:lstStyle/>
        <a:p>
          <a:r>
            <a:rPr lang="fr-FR" dirty="0"/>
            <a:t>72 heures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/>
      <dgm:t>
        <a:bodyPr/>
        <a:lstStyle/>
        <a:p>
          <a:r>
            <a:rPr lang="fr-FR" dirty="0"/>
            <a:t>1 semaine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/>
      <dgm:t>
        <a:bodyPr/>
        <a:lstStyle/>
        <a:p>
          <a:r>
            <a:rPr lang="fr-FR" dirty="0"/>
            <a:t>1 mois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/>
      <dgm:t>
        <a:bodyPr/>
        <a:lstStyle/>
        <a:p>
          <a:r>
            <a:rPr lang="fr-FR" dirty="0"/>
            <a:t>3 mois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72 heures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1 semaine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1 mois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3 mois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/>
      <dgm:t>
        <a:bodyPr/>
        <a:lstStyle/>
        <a:p>
          <a:r>
            <a:rPr lang="fr-FR" dirty="0"/>
            <a:t>48 heures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/>
      <dgm:t>
        <a:bodyPr/>
        <a:lstStyle/>
        <a:p>
          <a:r>
            <a:rPr lang="fr-FR" dirty="0"/>
            <a:t>72 heures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/>
      <dgm:t>
        <a:bodyPr/>
        <a:lstStyle/>
        <a:p>
          <a:r>
            <a:rPr lang="fr-FR" dirty="0"/>
            <a:t>96 heures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/>
      <dgm:t>
        <a:bodyPr/>
        <a:lstStyle/>
        <a:p>
          <a:r>
            <a:rPr lang="fr-FR" dirty="0"/>
            <a:t>1 semaine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48 heures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72 heures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96 heures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1 semaine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9CEE87C-443B-4EF3-B2B4-78E349BF9060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604498C-B86F-4517-807D-AF93D1C99C68}">
      <dgm:prSet phldrT="[Texte]"/>
      <dgm:spPr/>
      <dgm:t>
        <a:bodyPr/>
        <a:lstStyle/>
        <a:p>
          <a:r>
            <a:rPr lang="fr-FR" b="1" dirty="0"/>
            <a:t>Etape 1 : Organiser</a:t>
          </a:r>
        </a:p>
      </dgm:t>
    </dgm:pt>
    <dgm:pt modelId="{FDFB517B-09C7-4104-B541-6838368A5D35}" type="parTrans" cxnId="{D61854E7-C982-4AD9-962A-FB07B2A7D081}">
      <dgm:prSet/>
      <dgm:spPr/>
      <dgm:t>
        <a:bodyPr/>
        <a:lstStyle/>
        <a:p>
          <a:endParaRPr lang="fr-FR"/>
        </a:p>
      </dgm:t>
    </dgm:pt>
    <dgm:pt modelId="{86289978-F5E0-433D-B504-5C2593D8E16B}" type="sibTrans" cxnId="{D61854E7-C982-4AD9-962A-FB07B2A7D081}">
      <dgm:prSet/>
      <dgm:spPr/>
      <dgm:t>
        <a:bodyPr/>
        <a:lstStyle/>
        <a:p>
          <a:endParaRPr lang="fr-FR"/>
        </a:p>
      </dgm:t>
    </dgm:pt>
    <dgm:pt modelId="{D90754DC-6A9E-468B-8573-EAF6B14F82CC}">
      <dgm:prSet phldrT="[Texte]"/>
      <dgm:spPr/>
      <dgm:t>
        <a:bodyPr/>
        <a:lstStyle/>
        <a:p>
          <a:r>
            <a:rPr lang="fr-FR" dirty="0"/>
            <a:t>Découper les entretiens</a:t>
          </a:r>
        </a:p>
      </dgm:t>
    </dgm:pt>
    <dgm:pt modelId="{37D12333-CACE-42AE-AA5D-65C7BB1F389E}" type="parTrans" cxnId="{416935A3-6CC5-41C9-B814-82123303A706}">
      <dgm:prSet/>
      <dgm:spPr/>
      <dgm:t>
        <a:bodyPr/>
        <a:lstStyle/>
        <a:p>
          <a:endParaRPr lang="fr-FR"/>
        </a:p>
      </dgm:t>
    </dgm:pt>
    <dgm:pt modelId="{AD2B1986-9D45-457C-BE80-1D0DC80F3823}" type="sibTrans" cxnId="{416935A3-6CC5-41C9-B814-82123303A706}">
      <dgm:prSet/>
      <dgm:spPr/>
      <dgm:t>
        <a:bodyPr/>
        <a:lstStyle/>
        <a:p>
          <a:endParaRPr lang="fr-FR"/>
        </a:p>
      </dgm:t>
    </dgm:pt>
    <dgm:pt modelId="{05E69DFC-9AED-4668-AD09-EE01F0C4A8B8}">
      <dgm:prSet phldrT="[Texte]"/>
      <dgm:spPr/>
      <dgm:t>
        <a:bodyPr/>
        <a:lstStyle/>
        <a:p>
          <a:r>
            <a:rPr lang="fr-FR" b="1" dirty="0"/>
            <a:t>Etape 2 : Préparer</a:t>
          </a:r>
        </a:p>
      </dgm:t>
    </dgm:pt>
    <dgm:pt modelId="{5D1C0DFE-0B9B-42A7-BA93-E57D337C3B35}" type="parTrans" cxnId="{8957EC95-7B76-4165-9FE2-2965FD63EE6C}">
      <dgm:prSet/>
      <dgm:spPr/>
      <dgm:t>
        <a:bodyPr/>
        <a:lstStyle/>
        <a:p>
          <a:endParaRPr lang="fr-FR"/>
        </a:p>
      </dgm:t>
    </dgm:pt>
    <dgm:pt modelId="{EEFCE4F6-C477-4E07-BC86-378C67F78430}" type="sibTrans" cxnId="{8957EC95-7B76-4165-9FE2-2965FD63EE6C}">
      <dgm:prSet/>
      <dgm:spPr/>
      <dgm:t>
        <a:bodyPr/>
        <a:lstStyle/>
        <a:p>
          <a:endParaRPr lang="fr-FR"/>
        </a:p>
      </dgm:t>
    </dgm:pt>
    <dgm:pt modelId="{B7476EFB-5EC1-4CD4-A7D6-4C39F139EC3A}">
      <dgm:prSet phldrT="[Texte]"/>
      <dgm:spPr/>
      <dgm:t>
        <a:bodyPr/>
        <a:lstStyle/>
        <a:p>
          <a:r>
            <a:rPr lang="fr-FR" dirty="0"/>
            <a:t>Communiquer sur la démarche (note d’information)</a:t>
          </a:r>
        </a:p>
      </dgm:t>
    </dgm:pt>
    <dgm:pt modelId="{C1B352C5-69B7-4078-9A77-C327DA7B8920}" type="parTrans" cxnId="{FEAA23BF-A0A9-4DFF-9F67-E12324844200}">
      <dgm:prSet/>
      <dgm:spPr/>
      <dgm:t>
        <a:bodyPr/>
        <a:lstStyle/>
        <a:p>
          <a:endParaRPr lang="fr-FR"/>
        </a:p>
      </dgm:t>
    </dgm:pt>
    <dgm:pt modelId="{4B2E579E-684F-41E8-920C-4805BF9AE235}" type="sibTrans" cxnId="{FEAA23BF-A0A9-4DFF-9F67-E12324844200}">
      <dgm:prSet/>
      <dgm:spPr/>
      <dgm:t>
        <a:bodyPr/>
        <a:lstStyle/>
        <a:p>
          <a:endParaRPr lang="fr-FR"/>
        </a:p>
      </dgm:t>
    </dgm:pt>
    <dgm:pt modelId="{D0DC00FF-D934-483A-B862-D9416EB6D8C9}">
      <dgm:prSet phldrT="[Texte]"/>
      <dgm:spPr/>
      <dgm:t>
        <a:bodyPr/>
        <a:lstStyle/>
        <a:p>
          <a:r>
            <a:rPr lang="fr-FR" b="1" dirty="0"/>
            <a:t>Etape 3 : Réaliser</a:t>
          </a:r>
        </a:p>
      </dgm:t>
    </dgm:pt>
    <dgm:pt modelId="{6FF73590-EB93-41C9-9162-4F9E5A23D0E4}" type="parTrans" cxnId="{951832FA-5D31-4BDA-9660-C4F872E9EE35}">
      <dgm:prSet/>
      <dgm:spPr/>
      <dgm:t>
        <a:bodyPr/>
        <a:lstStyle/>
        <a:p>
          <a:endParaRPr lang="fr-FR"/>
        </a:p>
      </dgm:t>
    </dgm:pt>
    <dgm:pt modelId="{6E7FA073-C441-4D79-AEE0-94821F2E7A84}" type="sibTrans" cxnId="{951832FA-5D31-4BDA-9660-C4F872E9EE35}">
      <dgm:prSet/>
      <dgm:spPr/>
      <dgm:t>
        <a:bodyPr/>
        <a:lstStyle/>
        <a:p>
          <a:endParaRPr lang="fr-FR"/>
        </a:p>
      </dgm:t>
    </dgm:pt>
    <dgm:pt modelId="{16D55070-AB46-410E-AF08-F4475082C200}">
      <dgm:prSet phldrT="[Texte]"/>
      <dgm:spPr/>
      <dgm:t>
        <a:bodyPr/>
        <a:lstStyle/>
        <a:p>
          <a:r>
            <a:rPr lang="fr-FR" dirty="0"/>
            <a:t>Rencontrer les directions métiers</a:t>
          </a:r>
        </a:p>
      </dgm:t>
    </dgm:pt>
    <dgm:pt modelId="{AC97B17B-83D5-4F7F-8931-E0BAA7F0DFC2}" type="parTrans" cxnId="{CE7EC4B4-346F-44F5-8C15-4AEA7B77D3CF}">
      <dgm:prSet/>
      <dgm:spPr/>
      <dgm:t>
        <a:bodyPr/>
        <a:lstStyle/>
        <a:p>
          <a:endParaRPr lang="fr-FR"/>
        </a:p>
      </dgm:t>
    </dgm:pt>
    <dgm:pt modelId="{C4430EA5-1220-44C3-93C9-3C5E0B4E3FFD}" type="sibTrans" cxnId="{CE7EC4B4-346F-44F5-8C15-4AEA7B77D3CF}">
      <dgm:prSet/>
      <dgm:spPr/>
      <dgm:t>
        <a:bodyPr/>
        <a:lstStyle/>
        <a:p>
          <a:endParaRPr lang="fr-FR"/>
        </a:p>
      </dgm:t>
    </dgm:pt>
    <dgm:pt modelId="{C2DF92DE-A294-417C-AD28-79B2541CB116}">
      <dgm:prSet phldrT="[Texte]"/>
      <dgm:spPr/>
      <dgm:t>
        <a:bodyPr/>
        <a:lstStyle/>
        <a:p>
          <a:r>
            <a:rPr lang="fr-FR" dirty="0"/>
            <a:t>Organiser les entretiens</a:t>
          </a:r>
        </a:p>
      </dgm:t>
    </dgm:pt>
    <dgm:pt modelId="{9E4327A1-CAF8-4F41-B37B-E827DBF6DADD}" type="parTrans" cxnId="{63D2C92B-93F7-433F-909D-DEA9AC09A385}">
      <dgm:prSet/>
      <dgm:spPr/>
      <dgm:t>
        <a:bodyPr/>
        <a:lstStyle/>
        <a:p>
          <a:endParaRPr lang="fr-FR"/>
        </a:p>
      </dgm:t>
    </dgm:pt>
    <dgm:pt modelId="{F8C32D02-404D-4516-84AF-1523D5ADE7AF}" type="sibTrans" cxnId="{63D2C92B-93F7-433F-909D-DEA9AC09A385}">
      <dgm:prSet/>
      <dgm:spPr/>
      <dgm:t>
        <a:bodyPr/>
        <a:lstStyle/>
        <a:p>
          <a:endParaRPr lang="fr-FR"/>
        </a:p>
      </dgm:t>
    </dgm:pt>
    <dgm:pt modelId="{8CD9E014-C424-43DF-ABC7-E7F4B945BDBC}">
      <dgm:prSet phldrT="[Texte]"/>
      <dgm:spPr/>
      <dgm:t>
        <a:bodyPr/>
        <a:lstStyle/>
        <a:p>
          <a:r>
            <a:rPr lang="fr-FR" dirty="0"/>
            <a:t>Sensibiliser à la réglementation (session de formation)</a:t>
          </a:r>
        </a:p>
      </dgm:t>
    </dgm:pt>
    <dgm:pt modelId="{9430ADC3-0A04-44A0-89DD-51E80A2AEC2D}" type="parTrans" cxnId="{D966DF79-3B37-4574-967D-1FA5F6DCF969}">
      <dgm:prSet/>
      <dgm:spPr/>
      <dgm:t>
        <a:bodyPr/>
        <a:lstStyle/>
        <a:p>
          <a:endParaRPr lang="fr-FR"/>
        </a:p>
      </dgm:t>
    </dgm:pt>
    <dgm:pt modelId="{89A71A1B-B003-46F0-B10A-FA8430591298}" type="sibTrans" cxnId="{D966DF79-3B37-4574-967D-1FA5F6DCF969}">
      <dgm:prSet/>
      <dgm:spPr/>
      <dgm:t>
        <a:bodyPr/>
        <a:lstStyle/>
        <a:p>
          <a:endParaRPr lang="fr-FR"/>
        </a:p>
      </dgm:t>
    </dgm:pt>
    <dgm:pt modelId="{D3A7ED28-962E-44C6-906F-713FACE38826}">
      <dgm:prSet phldrT="[Texte]"/>
      <dgm:spPr/>
      <dgm:t>
        <a:bodyPr/>
        <a:lstStyle/>
        <a:p>
          <a:r>
            <a:rPr lang="fr-FR" dirty="0"/>
            <a:t>Recenser les traitements</a:t>
          </a:r>
        </a:p>
      </dgm:t>
    </dgm:pt>
    <dgm:pt modelId="{397476CD-E32D-4DA1-BB7E-B4B4BF47A12F}" type="parTrans" cxnId="{01E8442A-6749-4A80-BE7F-8E22A0392911}">
      <dgm:prSet/>
      <dgm:spPr/>
      <dgm:t>
        <a:bodyPr/>
        <a:lstStyle/>
        <a:p>
          <a:endParaRPr lang="fr-FR"/>
        </a:p>
      </dgm:t>
    </dgm:pt>
    <dgm:pt modelId="{86794FE9-E146-4487-8082-3742F7D1EA73}" type="sibTrans" cxnId="{01E8442A-6749-4A80-BE7F-8E22A0392911}">
      <dgm:prSet/>
      <dgm:spPr/>
      <dgm:t>
        <a:bodyPr/>
        <a:lstStyle/>
        <a:p>
          <a:endParaRPr lang="fr-FR"/>
        </a:p>
      </dgm:t>
    </dgm:pt>
    <dgm:pt modelId="{D1F32BBF-0CE8-423B-899A-098F9D7D3D14}" type="pres">
      <dgm:prSet presAssocID="{29CEE87C-443B-4EF3-B2B4-78E349BF9060}" presName="linearFlow" presStyleCnt="0">
        <dgm:presLayoutVars>
          <dgm:dir/>
          <dgm:animLvl val="lvl"/>
          <dgm:resizeHandles val="exact"/>
        </dgm:presLayoutVars>
      </dgm:prSet>
      <dgm:spPr/>
    </dgm:pt>
    <dgm:pt modelId="{E126CC4F-4FE6-4292-9C6C-C684187B17BB}" type="pres">
      <dgm:prSet presAssocID="{B604498C-B86F-4517-807D-AF93D1C99C68}" presName="composite" presStyleCnt="0"/>
      <dgm:spPr/>
    </dgm:pt>
    <dgm:pt modelId="{9B530BB2-82A1-4FFD-A887-8DD20462C903}" type="pres">
      <dgm:prSet presAssocID="{B604498C-B86F-4517-807D-AF93D1C99C6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4597B7A-6479-4DB4-BE9C-22636E548687}" type="pres">
      <dgm:prSet presAssocID="{B604498C-B86F-4517-807D-AF93D1C99C68}" presName="parSh" presStyleLbl="node1" presStyleIdx="0" presStyleCnt="3"/>
      <dgm:spPr/>
    </dgm:pt>
    <dgm:pt modelId="{A8B783A8-4915-46B1-AEE4-95D405CF1D75}" type="pres">
      <dgm:prSet presAssocID="{B604498C-B86F-4517-807D-AF93D1C99C68}" presName="desTx" presStyleLbl="fgAcc1" presStyleIdx="0" presStyleCnt="3">
        <dgm:presLayoutVars>
          <dgm:bulletEnabled val="1"/>
        </dgm:presLayoutVars>
      </dgm:prSet>
      <dgm:spPr/>
    </dgm:pt>
    <dgm:pt modelId="{3CA6448E-22AB-47AA-BC51-9995525B10EA}" type="pres">
      <dgm:prSet presAssocID="{86289978-F5E0-433D-B504-5C2593D8E16B}" presName="sibTrans" presStyleLbl="sibTrans2D1" presStyleIdx="0" presStyleCnt="2"/>
      <dgm:spPr/>
    </dgm:pt>
    <dgm:pt modelId="{1B6E1AFF-2216-46A0-8519-577CF99F1BA8}" type="pres">
      <dgm:prSet presAssocID="{86289978-F5E0-433D-B504-5C2593D8E16B}" presName="connTx" presStyleLbl="sibTrans2D1" presStyleIdx="0" presStyleCnt="2"/>
      <dgm:spPr/>
    </dgm:pt>
    <dgm:pt modelId="{ED60307B-317A-4AB1-A943-4AF85C94EED6}" type="pres">
      <dgm:prSet presAssocID="{05E69DFC-9AED-4668-AD09-EE01F0C4A8B8}" presName="composite" presStyleCnt="0"/>
      <dgm:spPr/>
    </dgm:pt>
    <dgm:pt modelId="{BFE570BD-B3CF-4353-B126-AE04BA3C51B3}" type="pres">
      <dgm:prSet presAssocID="{05E69DFC-9AED-4668-AD09-EE01F0C4A8B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C1EAD11-75FD-420F-9F14-75642564A52B}" type="pres">
      <dgm:prSet presAssocID="{05E69DFC-9AED-4668-AD09-EE01F0C4A8B8}" presName="parSh" presStyleLbl="node1" presStyleIdx="1" presStyleCnt="3"/>
      <dgm:spPr/>
    </dgm:pt>
    <dgm:pt modelId="{F8D73507-CDD5-4C00-A763-81EC158BBA78}" type="pres">
      <dgm:prSet presAssocID="{05E69DFC-9AED-4668-AD09-EE01F0C4A8B8}" presName="desTx" presStyleLbl="fgAcc1" presStyleIdx="1" presStyleCnt="3" custScaleX="109546">
        <dgm:presLayoutVars>
          <dgm:bulletEnabled val="1"/>
        </dgm:presLayoutVars>
      </dgm:prSet>
      <dgm:spPr/>
    </dgm:pt>
    <dgm:pt modelId="{C51CF6D1-9A1B-4788-8262-9444CC74E3EB}" type="pres">
      <dgm:prSet presAssocID="{EEFCE4F6-C477-4E07-BC86-378C67F78430}" presName="sibTrans" presStyleLbl="sibTrans2D1" presStyleIdx="1" presStyleCnt="2"/>
      <dgm:spPr/>
    </dgm:pt>
    <dgm:pt modelId="{171C3060-C9BC-483C-AAAC-94ED301E88BC}" type="pres">
      <dgm:prSet presAssocID="{EEFCE4F6-C477-4E07-BC86-378C67F78430}" presName="connTx" presStyleLbl="sibTrans2D1" presStyleIdx="1" presStyleCnt="2"/>
      <dgm:spPr/>
    </dgm:pt>
    <dgm:pt modelId="{A6843BAD-28FD-4F73-95CE-1CEECE20A4F2}" type="pres">
      <dgm:prSet presAssocID="{D0DC00FF-D934-483A-B862-D9416EB6D8C9}" presName="composite" presStyleCnt="0"/>
      <dgm:spPr/>
    </dgm:pt>
    <dgm:pt modelId="{B76E26A7-F906-4BF8-BD8F-FB696029F059}" type="pres">
      <dgm:prSet presAssocID="{D0DC00FF-D934-483A-B862-D9416EB6D8C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5115BD0-C0D4-43DD-9B6C-7F17899494D7}" type="pres">
      <dgm:prSet presAssocID="{D0DC00FF-D934-483A-B862-D9416EB6D8C9}" presName="parSh" presStyleLbl="node1" presStyleIdx="2" presStyleCnt="3"/>
      <dgm:spPr/>
    </dgm:pt>
    <dgm:pt modelId="{B9798409-D487-49D4-9FC5-D3117E4E25D9}" type="pres">
      <dgm:prSet presAssocID="{D0DC00FF-D934-483A-B862-D9416EB6D8C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9B2E40D-2B6E-458D-844D-13E702B2B0DA}" type="presOf" srcId="{D90754DC-6A9E-468B-8573-EAF6B14F82CC}" destId="{A8B783A8-4915-46B1-AEE4-95D405CF1D75}" srcOrd="0" destOrd="0" presId="urn:microsoft.com/office/officeart/2005/8/layout/process3"/>
    <dgm:cxn modelId="{ADE11B11-DB28-4A95-8DC1-30B14C8CFC73}" type="presOf" srcId="{05E69DFC-9AED-4668-AD09-EE01F0C4A8B8}" destId="{BFE570BD-B3CF-4353-B126-AE04BA3C51B3}" srcOrd="0" destOrd="0" presId="urn:microsoft.com/office/officeart/2005/8/layout/process3"/>
    <dgm:cxn modelId="{126C9E12-57AD-4F91-967C-8599BC066B52}" type="presOf" srcId="{D0DC00FF-D934-483A-B862-D9416EB6D8C9}" destId="{95115BD0-C0D4-43DD-9B6C-7F17899494D7}" srcOrd="1" destOrd="0" presId="urn:microsoft.com/office/officeart/2005/8/layout/process3"/>
    <dgm:cxn modelId="{01E8442A-6749-4A80-BE7F-8E22A0392911}" srcId="{D0DC00FF-D934-483A-B862-D9416EB6D8C9}" destId="{D3A7ED28-962E-44C6-906F-713FACE38826}" srcOrd="1" destOrd="0" parTransId="{397476CD-E32D-4DA1-BB7E-B4B4BF47A12F}" sibTransId="{86794FE9-E146-4487-8082-3742F7D1EA73}"/>
    <dgm:cxn modelId="{63D2C92B-93F7-433F-909D-DEA9AC09A385}" srcId="{B604498C-B86F-4517-807D-AF93D1C99C68}" destId="{C2DF92DE-A294-417C-AD28-79B2541CB116}" srcOrd="1" destOrd="0" parTransId="{9E4327A1-CAF8-4F41-B37B-E827DBF6DADD}" sibTransId="{F8C32D02-404D-4516-84AF-1523D5ADE7AF}"/>
    <dgm:cxn modelId="{F2D6A630-00D8-4F1E-A0E2-6C23F0C9C4B5}" type="presOf" srcId="{29CEE87C-443B-4EF3-B2B4-78E349BF9060}" destId="{D1F32BBF-0CE8-423B-899A-098F9D7D3D14}" srcOrd="0" destOrd="0" presId="urn:microsoft.com/office/officeart/2005/8/layout/process3"/>
    <dgm:cxn modelId="{1C14EF38-56E5-461E-9DA2-9C0C640DDF99}" type="presOf" srcId="{B604498C-B86F-4517-807D-AF93D1C99C68}" destId="{94597B7A-6479-4DB4-BE9C-22636E548687}" srcOrd="1" destOrd="0" presId="urn:microsoft.com/office/officeart/2005/8/layout/process3"/>
    <dgm:cxn modelId="{C5D87940-2325-442B-A68B-17E91D69D026}" type="presOf" srcId="{D0DC00FF-D934-483A-B862-D9416EB6D8C9}" destId="{B76E26A7-F906-4BF8-BD8F-FB696029F059}" srcOrd="0" destOrd="0" presId="urn:microsoft.com/office/officeart/2005/8/layout/process3"/>
    <dgm:cxn modelId="{B947C046-8904-451B-A87F-CFBF28BA7103}" type="presOf" srcId="{16D55070-AB46-410E-AF08-F4475082C200}" destId="{B9798409-D487-49D4-9FC5-D3117E4E25D9}" srcOrd="0" destOrd="0" presId="urn:microsoft.com/office/officeart/2005/8/layout/process3"/>
    <dgm:cxn modelId="{82889168-69E6-465D-AE4E-AF9EC6EA5080}" type="presOf" srcId="{EEFCE4F6-C477-4E07-BC86-378C67F78430}" destId="{C51CF6D1-9A1B-4788-8262-9444CC74E3EB}" srcOrd="0" destOrd="0" presId="urn:microsoft.com/office/officeart/2005/8/layout/process3"/>
    <dgm:cxn modelId="{BEC9D168-4FAA-4DEA-92CC-3E040CC42408}" type="presOf" srcId="{86289978-F5E0-433D-B504-5C2593D8E16B}" destId="{1B6E1AFF-2216-46A0-8519-577CF99F1BA8}" srcOrd="1" destOrd="0" presId="urn:microsoft.com/office/officeart/2005/8/layout/process3"/>
    <dgm:cxn modelId="{8A1E6457-520E-494B-B26D-40B2CF884F3E}" type="presOf" srcId="{8CD9E014-C424-43DF-ABC7-E7F4B945BDBC}" destId="{F8D73507-CDD5-4C00-A763-81EC158BBA78}" srcOrd="0" destOrd="1" presId="urn:microsoft.com/office/officeart/2005/8/layout/process3"/>
    <dgm:cxn modelId="{00774379-3624-4895-B764-A0128DD97A42}" type="presOf" srcId="{EEFCE4F6-C477-4E07-BC86-378C67F78430}" destId="{171C3060-C9BC-483C-AAAC-94ED301E88BC}" srcOrd="1" destOrd="0" presId="urn:microsoft.com/office/officeart/2005/8/layout/process3"/>
    <dgm:cxn modelId="{D966DF79-3B37-4574-967D-1FA5F6DCF969}" srcId="{05E69DFC-9AED-4668-AD09-EE01F0C4A8B8}" destId="{8CD9E014-C424-43DF-ABC7-E7F4B945BDBC}" srcOrd="1" destOrd="0" parTransId="{9430ADC3-0A04-44A0-89DD-51E80A2AEC2D}" sibTransId="{89A71A1B-B003-46F0-B10A-FA8430591298}"/>
    <dgm:cxn modelId="{8480437D-94F8-412F-8B9D-20A00FBC94F2}" type="presOf" srcId="{C2DF92DE-A294-417C-AD28-79B2541CB116}" destId="{A8B783A8-4915-46B1-AEE4-95D405CF1D75}" srcOrd="0" destOrd="1" presId="urn:microsoft.com/office/officeart/2005/8/layout/process3"/>
    <dgm:cxn modelId="{8957EC95-7B76-4165-9FE2-2965FD63EE6C}" srcId="{29CEE87C-443B-4EF3-B2B4-78E349BF9060}" destId="{05E69DFC-9AED-4668-AD09-EE01F0C4A8B8}" srcOrd="1" destOrd="0" parTransId="{5D1C0DFE-0B9B-42A7-BA93-E57D337C3B35}" sibTransId="{EEFCE4F6-C477-4E07-BC86-378C67F78430}"/>
    <dgm:cxn modelId="{1D942F9E-7965-41A2-9D77-B45C95E6DA78}" type="presOf" srcId="{86289978-F5E0-433D-B504-5C2593D8E16B}" destId="{3CA6448E-22AB-47AA-BC51-9995525B10EA}" srcOrd="0" destOrd="0" presId="urn:microsoft.com/office/officeart/2005/8/layout/process3"/>
    <dgm:cxn modelId="{416935A3-6CC5-41C9-B814-82123303A706}" srcId="{B604498C-B86F-4517-807D-AF93D1C99C68}" destId="{D90754DC-6A9E-468B-8573-EAF6B14F82CC}" srcOrd="0" destOrd="0" parTransId="{37D12333-CACE-42AE-AA5D-65C7BB1F389E}" sibTransId="{AD2B1986-9D45-457C-BE80-1D0DC80F3823}"/>
    <dgm:cxn modelId="{CE7EC4B4-346F-44F5-8C15-4AEA7B77D3CF}" srcId="{D0DC00FF-D934-483A-B862-D9416EB6D8C9}" destId="{16D55070-AB46-410E-AF08-F4475082C200}" srcOrd="0" destOrd="0" parTransId="{AC97B17B-83D5-4F7F-8931-E0BAA7F0DFC2}" sibTransId="{C4430EA5-1220-44C3-93C9-3C5E0B4E3FFD}"/>
    <dgm:cxn modelId="{FEAA23BF-A0A9-4DFF-9F67-E12324844200}" srcId="{05E69DFC-9AED-4668-AD09-EE01F0C4A8B8}" destId="{B7476EFB-5EC1-4CD4-A7D6-4C39F139EC3A}" srcOrd="0" destOrd="0" parTransId="{C1B352C5-69B7-4078-9A77-C327DA7B8920}" sibTransId="{4B2E579E-684F-41E8-920C-4805BF9AE235}"/>
    <dgm:cxn modelId="{6B23D8E2-956B-42B4-8582-157237AB8175}" type="presOf" srcId="{05E69DFC-9AED-4668-AD09-EE01F0C4A8B8}" destId="{BC1EAD11-75FD-420F-9F14-75642564A52B}" srcOrd="1" destOrd="0" presId="urn:microsoft.com/office/officeart/2005/8/layout/process3"/>
    <dgm:cxn modelId="{D61854E7-C982-4AD9-962A-FB07B2A7D081}" srcId="{29CEE87C-443B-4EF3-B2B4-78E349BF9060}" destId="{B604498C-B86F-4517-807D-AF93D1C99C68}" srcOrd="0" destOrd="0" parTransId="{FDFB517B-09C7-4104-B541-6838368A5D35}" sibTransId="{86289978-F5E0-433D-B504-5C2593D8E16B}"/>
    <dgm:cxn modelId="{C7AE9BF2-B400-4523-B03B-A618AF4F3F16}" type="presOf" srcId="{D3A7ED28-962E-44C6-906F-713FACE38826}" destId="{B9798409-D487-49D4-9FC5-D3117E4E25D9}" srcOrd="0" destOrd="1" presId="urn:microsoft.com/office/officeart/2005/8/layout/process3"/>
    <dgm:cxn modelId="{1EF7AEF4-7547-4D50-AD06-E139AF31965C}" type="presOf" srcId="{B7476EFB-5EC1-4CD4-A7D6-4C39F139EC3A}" destId="{F8D73507-CDD5-4C00-A763-81EC158BBA78}" srcOrd="0" destOrd="0" presId="urn:microsoft.com/office/officeart/2005/8/layout/process3"/>
    <dgm:cxn modelId="{981D0CF7-3FA7-469B-889F-295815B9F0AC}" type="presOf" srcId="{B604498C-B86F-4517-807D-AF93D1C99C68}" destId="{9B530BB2-82A1-4FFD-A887-8DD20462C903}" srcOrd="0" destOrd="0" presId="urn:microsoft.com/office/officeart/2005/8/layout/process3"/>
    <dgm:cxn modelId="{951832FA-5D31-4BDA-9660-C4F872E9EE35}" srcId="{29CEE87C-443B-4EF3-B2B4-78E349BF9060}" destId="{D0DC00FF-D934-483A-B862-D9416EB6D8C9}" srcOrd="2" destOrd="0" parTransId="{6FF73590-EB93-41C9-9162-4F9E5A23D0E4}" sibTransId="{6E7FA073-C441-4D79-AEE0-94821F2E7A84}"/>
    <dgm:cxn modelId="{3C3E699B-F9EF-4E2F-B436-6E4A84A25FF2}" type="presParOf" srcId="{D1F32BBF-0CE8-423B-899A-098F9D7D3D14}" destId="{E126CC4F-4FE6-4292-9C6C-C684187B17BB}" srcOrd="0" destOrd="0" presId="urn:microsoft.com/office/officeart/2005/8/layout/process3"/>
    <dgm:cxn modelId="{994A97C2-1071-4BEB-A727-7A1CDE938601}" type="presParOf" srcId="{E126CC4F-4FE6-4292-9C6C-C684187B17BB}" destId="{9B530BB2-82A1-4FFD-A887-8DD20462C903}" srcOrd="0" destOrd="0" presId="urn:microsoft.com/office/officeart/2005/8/layout/process3"/>
    <dgm:cxn modelId="{722BD647-007A-4473-8F4C-EA0D07DFF25B}" type="presParOf" srcId="{E126CC4F-4FE6-4292-9C6C-C684187B17BB}" destId="{94597B7A-6479-4DB4-BE9C-22636E548687}" srcOrd="1" destOrd="0" presId="urn:microsoft.com/office/officeart/2005/8/layout/process3"/>
    <dgm:cxn modelId="{D6C959EB-BBFB-419C-B666-20926CECF101}" type="presParOf" srcId="{E126CC4F-4FE6-4292-9C6C-C684187B17BB}" destId="{A8B783A8-4915-46B1-AEE4-95D405CF1D75}" srcOrd="2" destOrd="0" presId="urn:microsoft.com/office/officeart/2005/8/layout/process3"/>
    <dgm:cxn modelId="{DE0E1DE2-A7B9-44E1-94E9-F1C9BF5702D3}" type="presParOf" srcId="{D1F32BBF-0CE8-423B-899A-098F9D7D3D14}" destId="{3CA6448E-22AB-47AA-BC51-9995525B10EA}" srcOrd="1" destOrd="0" presId="urn:microsoft.com/office/officeart/2005/8/layout/process3"/>
    <dgm:cxn modelId="{D79B7B21-C0A4-44DA-8DFF-7AD7F17FB2CF}" type="presParOf" srcId="{3CA6448E-22AB-47AA-BC51-9995525B10EA}" destId="{1B6E1AFF-2216-46A0-8519-577CF99F1BA8}" srcOrd="0" destOrd="0" presId="urn:microsoft.com/office/officeart/2005/8/layout/process3"/>
    <dgm:cxn modelId="{D70D9DD1-4F32-4587-BC16-C3D79D8EB53C}" type="presParOf" srcId="{D1F32BBF-0CE8-423B-899A-098F9D7D3D14}" destId="{ED60307B-317A-4AB1-A943-4AF85C94EED6}" srcOrd="2" destOrd="0" presId="urn:microsoft.com/office/officeart/2005/8/layout/process3"/>
    <dgm:cxn modelId="{34795623-9481-49BF-B172-9942AB6102CD}" type="presParOf" srcId="{ED60307B-317A-4AB1-A943-4AF85C94EED6}" destId="{BFE570BD-B3CF-4353-B126-AE04BA3C51B3}" srcOrd="0" destOrd="0" presId="urn:microsoft.com/office/officeart/2005/8/layout/process3"/>
    <dgm:cxn modelId="{02F1A1B6-5A33-4C7B-9137-96540FE268E7}" type="presParOf" srcId="{ED60307B-317A-4AB1-A943-4AF85C94EED6}" destId="{BC1EAD11-75FD-420F-9F14-75642564A52B}" srcOrd="1" destOrd="0" presId="urn:microsoft.com/office/officeart/2005/8/layout/process3"/>
    <dgm:cxn modelId="{2501AA6B-2D26-4DEE-AE17-A8A31D20943D}" type="presParOf" srcId="{ED60307B-317A-4AB1-A943-4AF85C94EED6}" destId="{F8D73507-CDD5-4C00-A763-81EC158BBA78}" srcOrd="2" destOrd="0" presId="urn:microsoft.com/office/officeart/2005/8/layout/process3"/>
    <dgm:cxn modelId="{A14A4636-B146-4552-AB84-4A3196770715}" type="presParOf" srcId="{D1F32BBF-0CE8-423B-899A-098F9D7D3D14}" destId="{C51CF6D1-9A1B-4788-8262-9444CC74E3EB}" srcOrd="3" destOrd="0" presId="urn:microsoft.com/office/officeart/2005/8/layout/process3"/>
    <dgm:cxn modelId="{BB8E4322-C83C-4D50-A07A-AC53BCADE4DD}" type="presParOf" srcId="{C51CF6D1-9A1B-4788-8262-9444CC74E3EB}" destId="{171C3060-C9BC-483C-AAAC-94ED301E88BC}" srcOrd="0" destOrd="0" presId="urn:microsoft.com/office/officeart/2005/8/layout/process3"/>
    <dgm:cxn modelId="{A1D20BCA-E858-4CD6-9864-4B34D6796D96}" type="presParOf" srcId="{D1F32BBF-0CE8-423B-899A-098F9D7D3D14}" destId="{A6843BAD-28FD-4F73-95CE-1CEECE20A4F2}" srcOrd="4" destOrd="0" presId="urn:microsoft.com/office/officeart/2005/8/layout/process3"/>
    <dgm:cxn modelId="{DD6FAB4A-775F-4667-85CF-BB6891BF9F1C}" type="presParOf" srcId="{A6843BAD-28FD-4F73-95CE-1CEECE20A4F2}" destId="{B76E26A7-F906-4BF8-BD8F-FB696029F059}" srcOrd="0" destOrd="0" presId="urn:microsoft.com/office/officeart/2005/8/layout/process3"/>
    <dgm:cxn modelId="{7DEA7F03-A7E3-4A53-8539-26F64D039D1B}" type="presParOf" srcId="{A6843BAD-28FD-4F73-95CE-1CEECE20A4F2}" destId="{95115BD0-C0D4-43DD-9B6C-7F17899494D7}" srcOrd="1" destOrd="0" presId="urn:microsoft.com/office/officeart/2005/8/layout/process3"/>
    <dgm:cxn modelId="{4AB64383-0DF5-409A-8A91-DD9728813B2C}" type="presParOf" srcId="{A6843BAD-28FD-4F73-95CE-1CEECE20A4F2}" destId="{B9798409-D487-49D4-9FC5-D3117E4E25D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83469D-1F27-4B58-A49D-36918EC171BB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B2F978D0-DB2A-4872-AE3A-4C0BC6EBB522}">
      <dgm:prSet phldrT="[Texte]"/>
      <dgm:spPr/>
      <dgm:t>
        <a:bodyPr/>
        <a:lstStyle/>
        <a:p>
          <a:r>
            <a:rPr lang="fr-FR" dirty="0"/>
            <a:t>Secteur exposé</a:t>
          </a:r>
        </a:p>
      </dgm:t>
    </dgm:pt>
    <dgm:pt modelId="{6396EBAA-5CE3-450F-9D6C-CF6C026F4424}" type="parTrans" cxnId="{530D44A8-2CC6-4046-BE39-E89E54156225}">
      <dgm:prSet/>
      <dgm:spPr/>
      <dgm:t>
        <a:bodyPr/>
        <a:lstStyle/>
        <a:p>
          <a:endParaRPr lang="fr-FR"/>
        </a:p>
      </dgm:t>
    </dgm:pt>
    <dgm:pt modelId="{282EE77E-60FD-4CAD-9366-597156CDDC9C}" type="sibTrans" cxnId="{530D44A8-2CC6-4046-BE39-E89E54156225}">
      <dgm:prSet/>
      <dgm:spPr/>
      <dgm:t>
        <a:bodyPr/>
        <a:lstStyle/>
        <a:p>
          <a:endParaRPr lang="fr-FR"/>
        </a:p>
      </dgm:t>
    </dgm:pt>
    <dgm:pt modelId="{8782437C-737B-4A9E-821C-5ABB0C085912}">
      <dgm:prSet phldrT="[Texte]"/>
      <dgm:spPr/>
      <dgm:t>
        <a:bodyPr/>
        <a:lstStyle/>
        <a:p>
          <a:r>
            <a:rPr lang="fr-FR" b="1" dirty="0"/>
            <a:t>Le secteur public est particulièrement exposé aux risques </a:t>
          </a:r>
          <a:r>
            <a:rPr lang="fr-FR" dirty="0"/>
            <a:t>(juridiques et techniques) en matière de protection des données : téléservices, open data, SIG, cloud </a:t>
          </a:r>
          <a:r>
            <a:rPr lang="fr-FR" dirty="0" err="1"/>
            <a:t>computing</a:t>
          </a:r>
          <a:r>
            <a:rPr lang="fr-FR" dirty="0"/>
            <a:t>…</a:t>
          </a:r>
        </a:p>
      </dgm:t>
    </dgm:pt>
    <dgm:pt modelId="{5CCF042D-20FF-4D1B-A0F8-4360C81952B9}" type="parTrans" cxnId="{2859FAF2-00D3-4288-AE59-C929262476B0}">
      <dgm:prSet/>
      <dgm:spPr/>
      <dgm:t>
        <a:bodyPr/>
        <a:lstStyle/>
        <a:p>
          <a:endParaRPr lang="fr-FR"/>
        </a:p>
      </dgm:t>
    </dgm:pt>
    <dgm:pt modelId="{1E6D97CA-79F7-4F33-A907-BD6C74CF98FD}" type="sibTrans" cxnId="{2859FAF2-00D3-4288-AE59-C929262476B0}">
      <dgm:prSet/>
      <dgm:spPr/>
      <dgm:t>
        <a:bodyPr/>
        <a:lstStyle/>
        <a:p>
          <a:endParaRPr lang="fr-FR"/>
        </a:p>
      </dgm:t>
    </dgm:pt>
    <dgm:pt modelId="{D6B1375A-D926-45F5-BD17-AAB1BEBC33C2}">
      <dgm:prSet phldrT="[Texte]"/>
      <dgm:spPr/>
      <dgm:t>
        <a:bodyPr/>
        <a:lstStyle/>
        <a:p>
          <a:r>
            <a:rPr lang="fr-FR" dirty="0"/>
            <a:t>Montée en compétence des personnes</a:t>
          </a:r>
        </a:p>
      </dgm:t>
    </dgm:pt>
    <dgm:pt modelId="{F478E168-2E2B-440B-BD54-C5F0512E0DE9}" type="parTrans" cxnId="{1AABADF2-E36E-480F-82BA-959360F4A267}">
      <dgm:prSet/>
      <dgm:spPr/>
      <dgm:t>
        <a:bodyPr/>
        <a:lstStyle/>
        <a:p>
          <a:endParaRPr lang="fr-FR"/>
        </a:p>
      </dgm:t>
    </dgm:pt>
    <dgm:pt modelId="{8E5BC9FB-4808-49B7-86B4-6B55CBD1E6EB}" type="sibTrans" cxnId="{1AABADF2-E36E-480F-82BA-959360F4A267}">
      <dgm:prSet/>
      <dgm:spPr/>
      <dgm:t>
        <a:bodyPr/>
        <a:lstStyle/>
        <a:p>
          <a:endParaRPr lang="fr-FR"/>
        </a:p>
      </dgm:t>
    </dgm:pt>
    <dgm:pt modelId="{6C59AF46-FB6E-44F8-A198-337AA2F25CCB}">
      <dgm:prSet phldrT="[Texte]"/>
      <dgm:spPr/>
      <dgm:t>
        <a:bodyPr/>
        <a:lstStyle/>
        <a:p>
          <a:r>
            <a:rPr lang="fr-FR" b="1" dirty="0"/>
            <a:t>Les agents, usagers et administrés sont de plus en plus sensibilisés </a:t>
          </a:r>
          <a:r>
            <a:rPr lang="fr-FR" dirty="0"/>
            <a:t>à la protection des données et font de plus en plus souvent usage de leurs droits</a:t>
          </a:r>
        </a:p>
      </dgm:t>
    </dgm:pt>
    <dgm:pt modelId="{5C516CE6-D794-4307-97C3-2BFFF09F4C79}" type="parTrans" cxnId="{BE509EA0-DB26-4E1B-B904-21F73CD0DAE2}">
      <dgm:prSet/>
      <dgm:spPr/>
      <dgm:t>
        <a:bodyPr/>
        <a:lstStyle/>
        <a:p>
          <a:endParaRPr lang="fr-FR"/>
        </a:p>
      </dgm:t>
    </dgm:pt>
    <dgm:pt modelId="{269F4967-B136-4AB0-8AFC-5AFF1B3CBD49}" type="sibTrans" cxnId="{BE509EA0-DB26-4E1B-B904-21F73CD0DAE2}">
      <dgm:prSet/>
      <dgm:spPr/>
      <dgm:t>
        <a:bodyPr/>
        <a:lstStyle/>
        <a:p>
          <a:endParaRPr lang="fr-FR"/>
        </a:p>
      </dgm:t>
    </dgm:pt>
    <dgm:pt modelId="{E6D4FB20-698F-46F3-93DB-B2ED5703C51B}">
      <dgm:prSet phldrT="[Texte]"/>
      <dgm:spPr/>
      <dgm:t>
        <a:bodyPr/>
        <a:lstStyle/>
        <a:p>
          <a:r>
            <a:rPr lang="fr-FR" dirty="0"/>
            <a:t>Volume de données</a:t>
          </a:r>
        </a:p>
      </dgm:t>
    </dgm:pt>
    <dgm:pt modelId="{F6B731AF-2B96-4146-A096-505E96226D4C}" type="parTrans" cxnId="{1F87A5C8-263C-49BF-A0CB-64C9E5BA0053}">
      <dgm:prSet/>
      <dgm:spPr/>
      <dgm:t>
        <a:bodyPr/>
        <a:lstStyle/>
        <a:p>
          <a:endParaRPr lang="fr-FR"/>
        </a:p>
      </dgm:t>
    </dgm:pt>
    <dgm:pt modelId="{266E0020-7B21-4C9F-B2A0-3CC0F5FA627A}" type="sibTrans" cxnId="{1F87A5C8-263C-49BF-A0CB-64C9E5BA0053}">
      <dgm:prSet/>
      <dgm:spPr/>
      <dgm:t>
        <a:bodyPr/>
        <a:lstStyle/>
        <a:p>
          <a:endParaRPr lang="fr-FR"/>
        </a:p>
      </dgm:t>
    </dgm:pt>
    <dgm:pt modelId="{2DC9783F-4912-4597-8BDA-3DF1EE3E0F98}">
      <dgm:prSet phldrT="[Texte]"/>
      <dgm:spPr/>
      <dgm:t>
        <a:bodyPr/>
        <a:lstStyle/>
        <a:p>
          <a:r>
            <a:rPr lang="fr-FR" b="1" dirty="0"/>
            <a:t>La commune, dans le cadre de ses activités, traite un grand nombre de données personnelles </a:t>
          </a:r>
          <a:r>
            <a:rPr lang="fr-FR" dirty="0"/>
            <a:t>relatives aux administrés, agents, fournisseurs, pour des finalités diverses</a:t>
          </a:r>
        </a:p>
      </dgm:t>
    </dgm:pt>
    <dgm:pt modelId="{1A257A3B-7D90-4F60-986A-C92143B36035}" type="parTrans" cxnId="{ADB33841-8333-404D-A6C3-6CC7E3369256}">
      <dgm:prSet/>
      <dgm:spPr/>
      <dgm:t>
        <a:bodyPr/>
        <a:lstStyle/>
        <a:p>
          <a:endParaRPr lang="fr-FR"/>
        </a:p>
      </dgm:t>
    </dgm:pt>
    <dgm:pt modelId="{08576F6B-0DB8-45A1-BE92-5762CD658142}" type="sibTrans" cxnId="{ADB33841-8333-404D-A6C3-6CC7E3369256}">
      <dgm:prSet/>
      <dgm:spPr/>
      <dgm:t>
        <a:bodyPr/>
        <a:lstStyle/>
        <a:p>
          <a:endParaRPr lang="fr-FR"/>
        </a:p>
      </dgm:t>
    </dgm:pt>
    <dgm:pt modelId="{416CB12C-3A5F-4D3B-BB2F-8FB86DBB720A}">
      <dgm:prSet phldrT="[Texte]"/>
      <dgm:spPr/>
      <dgm:t>
        <a:bodyPr/>
        <a:lstStyle/>
        <a:p>
          <a:r>
            <a:rPr lang="fr-FR" dirty="0"/>
            <a:t>Traitements sensibles</a:t>
          </a:r>
        </a:p>
      </dgm:t>
    </dgm:pt>
    <dgm:pt modelId="{ED1BA303-4B60-4FE1-9C42-CFC537484B55}" type="parTrans" cxnId="{8B655410-BC80-4C1E-9C66-794E98B2CF1A}">
      <dgm:prSet/>
      <dgm:spPr/>
      <dgm:t>
        <a:bodyPr/>
        <a:lstStyle/>
        <a:p>
          <a:endParaRPr lang="fr-FR"/>
        </a:p>
      </dgm:t>
    </dgm:pt>
    <dgm:pt modelId="{66D5C114-32E6-42E2-9DDC-3F562B282C0B}" type="sibTrans" cxnId="{8B655410-BC80-4C1E-9C66-794E98B2CF1A}">
      <dgm:prSet/>
      <dgm:spPr/>
      <dgm:t>
        <a:bodyPr/>
        <a:lstStyle/>
        <a:p>
          <a:endParaRPr lang="fr-FR"/>
        </a:p>
      </dgm:t>
    </dgm:pt>
    <dgm:pt modelId="{2DEE6687-ADD0-4B5C-AA6D-60D8D3199A04}">
      <dgm:prSet phldrT="[Texte]"/>
      <dgm:spPr/>
      <dgm:t>
        <a:bodyPr/>
        <a:lstStyle/>
        <a:p>
          <a:r>
            <a:rPr lang="fr-FR" b="1" dirty="0"/>
            <a:t>Certains traitements </a:t>
          </a:r>
          <a:r>
            <a:rPr lang="fr-FR" dirty="0"/>
            <a:t>mis en œuvre par la commune font l’objet d’une </a:t>
          </a:r>
          <a:r>
            <a:rPr lang="fr-FR" b="1" dirty="0"/>
            <a:t>attention particulière de la part du régulateur</a:t>
          </a:r>
          <a:r>
            <a:rPr lang="fr-FR" dirty="0"/>
            <a:t> : aides sociales, activités de Police Municipale…</a:t>
          </a:r>
        </a:p>
      </dgm:t>
    </dgm:pt>
    <dgm:pt modelId="{6DB06F81-E248-4E9A-A153-E44EE28CC904}" type="parTrans" cxnId="{FEC0734B-F227-4A94-A9EA-933A5FA513C1}">
      <dgm:prSet/>
      <dgm:spPr/>
      <dgm:t>
        <a:bodyPr/>
        <a:lstStyle/>
        <a:p>
          <a:endParaRPr lang="fr-FR"/>
        </a:p>
      </dgm:t>
    </dgm:pt>
    <dgm:pt modelId="{E6CB3D07-BB46-4F05-8672-0D549C1BFA51}" type="sibTrans" cxnId="{FEC0734B-F227-4A94-A9EA-933A5FA513C1}">
      <dgm:prSet/>
      <dgm:spPr/>
      <dgm:t>
        <a:bodyPr/>
        <a:lstStyle/>
        <a:p>
          <a:endParaRPr lang="fr-FR"/>
        </a:p>
      </dgm:t>
    </dgm:pt>
    <dgm:pt modelId="{7C11E0F2-F759-4B05-BD2C-9DDBE658EA58}" type="pres">
      <dgm:prSet presAssocID="{A683469D-1F27-4B58-A49D-36918EC171BB}" presName="Name0" presStyleCnt="0">
        <dgm:presLayoutVars>
          <dgm:dir/>
          <dgm:animLvl val="lvl"/>
          <dgm:resizeHandles val="exact"/>
        </dgm:presLayoutVars>
      </dgm:prSet>
      <dgm:spPr/>
    </dgm:pt>
    <dgm:pt modelId="{0369B637-9C6F-43D6-BE90-DFC867C51083}" type="pres">
      <dgm:prSet presAssocID="{B2F978D0-DB2A-4872-AE3A-4C0BC6EBB522}" presName="linNode" presStyleCnt="0"/>
      <dgm:spPr/>
    </dgm:pt>
    <dgm:pt modelId="{64990111-1F4B-4803-9EDF-24E60E27BD25}" type="pres">
      <dgm:prSet presAssocID="{B2F978D0-DB2A-4872-AE3A-4C0BC6EBB52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89968D6-29F2-40E9-86F2-2A1D520E8294}" type="pres">
      <dgm:prSet presAssocID="{B2F978D0-DB2A-4872-AE3A-4C0BC6EBB522}" presName="descendantText" presStyleLbl="alignAccFollowNode1" presStyleIdx="0" presStyleCnt="4">
        <dgm:presLayoutVars>
          <dgm:bulletEnabled val="1"/>
        </dgm:presLayoutVars>
      </dgm:prSet>
      <dgm:spPr/>
    </dgm:pt>
    <dgm:pt modelId="{8BD52216-0582-4297-A4E4-E62FFF3D9B4E}" type="pres">
      <dgm:prSet presAssocID="{282EE77E-60FD-4CAD-9366-597156CDDC9C}" presName="sp" presStyleCnt="0"/>
      <dgm:spPr/>
    </dgm:pt>
    <dgm:pt modelId="{0AB8280F-C06E-433B-BEEB-D145BACFE3A7}" type="pres">
      <dgm:prSet presAssocID="{D6B1375A-D926-45F5-BD17-AAB1BEBC33C2}" presName="linNode" presStyleCnt="0"/>
      <dgm:spPr/>
    </dgm:pt>
    <dgm:pt modelId="{4980F81B-FC45-4B3E-AB18-229303612C16}" type="pres">
      <dgm:prSet presAssocID="{D6B1375A-D926-45F5-BD17-AAB1BEBC33C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9F5529A-6B51-4173-9E2F-FB0A567C62FF}" type="pres">
      <dgm:prSet presAssocID="{D6B1375A-D926-45F5-BD17-AAB1BEBC33C2}" presName="descendantText" presStyleLbl="alignAccFollowNode1" presStyleIdx="1" presStyleCnt="4">
        <dgm:presLayoutVars>
          <dgm:bulletEnabled val="1"/>
        </dgm:presLayoutVars>
      </dgm:prSet>
      <dgm:spPr/>
    </dgm:pt>
    <dgm:pt modelId="{BBDE5360-3D96-453D-953C-CA648FCC3D50}" type="pres">
      <dgm:prSet presAssocID="{8E5BC9FB-4808-49B7-86B4-6B55CBD1E6EB}" presName="sp" presStyleCnt="0"/>
      <dgm:spPr/>
    </dgm:pt>
    <dgm:pt modelId="{98D518C6-60CE-43A3-95F8-607DFA70040B}" type="pres">
      <dgm:prSet presAssocID="{E6D4FB20-698F-46F3-93DB-B2ED5703C51B}" presName="linNode" presStyleCnt="0"/>
      <dgm:spPr/>
    </dgm:pt>
    <dgm:pt modelId="{66C8549A-8A6F-4EE9-B10B-CD79DB23CAC5}" type="pres">
      <dgm:prSet presAssocID="{E6D4FB20-698F-46F3-93DB-B2ED5703C51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D47DC32-D195-4A10-9130-085422FF602D}" type="pres">
      <dgm:prSet presAssocID="{E6D4FB20-698F-46F3-93DB-B2ED5703C51B}" presName="descendantText" presStyleLbl="alignAccFollowNode1" presStyleIdx="2" presStyleCnt="4">
        <dgm:presLayoutVars>
          <dgm:bulletEnabled val="1"/>
        </dgm:presLayoutVars>
      </dgm:prSet>
      <dgm:spPr/>
    </dgm:pt>
    <dgm:pt modelId="{D0ECF8C6-1D49-4FCB-A821-C69A45141C1D}" type="pres">
      <dgm:prSet presAssocID="{266E0020-7B21-4C9F-B2A0-3CC0F5FA627A}" presName="sp" presStyleCnt="0"/>
      <dgm:spPr/>
    </dgm:pt>
    <dgm:pt modelId="{700AF403-C521-4F6E-B9DC-F8BA24924729}" type="pres">
      <dgm:prSet presAssocID="{416CB12C-3A5F-4D3B-BB2F-8FB86DBB720A}" presName="linNode" presStyleCnt="0"/>
      <dgm:spPr/>
    </dgm:pt>
    <dgm:pt modelId="{E434D90C-F2C5-49B2-B44F-2A9DD98F9E9B}" type="pres">
      <dgm:prSet presAssocID="{416CB12C-3A5F-4D3B-BB2F-8FB86DBB720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A986086-B0FF-4BF4-8C45-7E717EC9A691}" type="pres">
      <dgm:prSet presAssocID="{416CB12C-3A5F-4D3B-BB2F-8FB86DBB720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E2C6F07-5EC1-4D45-B73D-5EDE2EB34CF3}" type="presOf" srcId="{E6D4FB20-698F-46F3-93DB-B2ED5703C51B}" destId="{66C8549A-8A6F-4EE9-B10B-CD79DB23CAC5}" srcOrd="0" destOrd="0" presId="urn:microsoft.com/office/officeart/2005/8/layout/vList5"/>
    <dgm:cxn modelId="{FAE48408-E024-40B5-AA6A-7B59C8AA71D0}" type="presOf" srcId="{2DEE6687-ADD0-4B5C-AA6D-60D8D3199A04}" destId="{AA986086-B0FF-4BF4-8C45-7E717EC9A691}" srcOrd="0" destOrd="0" presId="urn:microsoft.com/office/officeart/2005/8/layout/vList5"/>
    <dgm:cxn modelId="{8B655410-BC80-4C1E-9C66-794E98B2CF1A}" srcId="{A683469D-1F27-4B58-A49D-36918EC171BB}" destId="{416CB12C-3A5F-4D3B-BB2F-8FB86DBB720A}" srcOrd="3" destOrd="0" parTransId="{ED1BA303-4B60-4FE1-9C42-CFC537484B55}" sibTransId="{66D5C114-32E6-42E2-9DDC-3F562B282C0B}"/>
    <dgm:cxn modelId="{030C4D1C-0182-40E6-B9E7-8B43FCB3F162}" type="presOf" srcId="{A683469D-1F27-4B58-A49D-36918EC171BB}" destId="{7C11E0F2-F759-4B05-BD2C-9DDBE658EA58}" srcOrd="0" destOrd="0" presId="urn:microsoft.com/office/officeart/2005/8/layout/vList5"/>
    <dgm:cxn modelId="{ADB33841-8333-404D-A6C3-6CC7E3369256}" srcId="{E6D4FB20-698F-46F3-93DB-B2ED5703C51B}" destId="{2DC9783F-4912-4597-8BDA-3DF1EE3E0F98}" srcOrd="0" destOrd="0" parTransId="{1A257A3B-7D90-4F60-986A-C92143B36035}" sibTransId="{08576F6B-0DB8-45A1-BE92-5762CD658142}"/>
    <dgm:cxn modelId="{FEC0734B-F227-4A94-A9EA-933A5FA513C1}" srcId="{416CB12C-3A5F-4D3B-BB2F-8FB86DBB720A}" destId="{2DEE6687-ADD0-4B5C-AA6D-60D8D3199A04}" srcOrd="0" destOrd="0" parTransId="{6DB06F81-E248-4E9A-A153-E44EE28CC904}" sibTransId="{E6CB3D07-BB46-4F05-8672-0D549C1BFA51}"/>
    <dgm:cxn modelId="{F5FF477F-A2CA-40AB-AA24-F1125F7D818E}" type="presOf" srcId="{B2F978D0-DB2A-4872-AE3A-4C0BC6EBB522}" destId="{64990111-1F4B-4803-9EDF-24E60E27BD25}" srcOrd="0" destOrd="0" presId="urn:microsoft.com/office/officeart/2005/8/layout/vList5"/>
    <dgm:cxn modelId="{3A1BBE85-C917-40FC-9B2E-86F0B6A6BD05}" type="presOf" srcId="{8782437C-737B-4A9E-821C-5ABB0C085912}" destId="{889968D6-29F2-40E9-86F2-2A1D520E8294}" srcOrd="0" destOrd="0" presId="urn:microsoft.com/office/officeart/2005/8/layout/vList5"/>
    <dgm:cxn modelId="{A3E13696-704A-4A01-9F1F-6663724FAD38}" type="presOf" srcId="{2DC9783F-4912-4597-8BDA-3DF1EE3E0F98}" destId="{6D47DC32-D195-4A10-9130-085422FF602D}" srcOrd="0" destOrd="0" presId="urn:microsoft.com/office/officeart/2005/8/layout/vList5"/>
    <dgm:cxn modelId="{BE509EA0-DB26-4E1B-B904-21F73CD0DAE2}" srcId="{D6B1375A-D926-45F5-BD17-AAB1BEBC33C2}" destId="{6C59AF46-FB6E-44F8-A198-337AA2F25CCB}" srcOrd="0" destOrd="0" parTransId="{5C516CE6-D794-4307-97C3-2BFFF09F4C79}" sibTransId="{269F4967-B136-4AB0-8AFC-5AFF1B3CBD49}"/>
    <dgm:cxn modelId="{558877A2-455E-474E-897E-F631CEE7E198}" type="presOf" srcId="{D6B1375A-D926-45F5-BD17-AAB1BEBC33C2}" destId="{4980F81B-FC45-4B3E-AB18-229303612C16}" srcOrd="0" destOrd="0" presId="urn:microsoft.com/office/officeart/2005/8/layout/vList5"/>
    <dgm:cxn modelId="{530D44A8-2CC6-4046-BE39-E89E54156225}" srcId="{A683469D-1F27-4B58-A49D-36918EC171BB}" destId="{B2F978D0-DB2A-4872-AE3A-4C0BC6EBB522}" srcOrd="0" destOrd="0" parTransId="{6396EBAA-5CE3-450F-9D6C-CF6C026F4424}" sibTransId="{282EE77E-60FD-4CAD-9366-597156CDDC9C}"/>
    <dgm:cxn modelId="{1F87A5C8-263C-49BF-A0CB-64C9E5BA0053}" srcId="{A683469D-1F27-4B58-A49D-36918EC171BB}" destId="{E6D4FB20-698F-46F3-93DB-B2ED5703C51B}" srcOrd="2" destOrd="0" parTransId="{F6B731AF-2B96-4146-A096-505E96226D4C}" sibTransId="{266E0020-7B21-4C9F-B2A0-3CC0F5FA627A}"/>
    <dgm:cxn modelId="{C64BD0C9-74C2-4362-9362-1345BEA76DF0}" type="presOf" srcId="{6C59AF46-FB6E-44F8-A198-337AA2F25CCB}" destId="{C9F5529A-6B51-4173-9E2F-FB0A567C62FF}" srcOrd="0" destOrd="0" presId="urn:microsoft.com/office/officeart/2005/8/layout/vList5"/>
    <dgm:cxn modelId="{1AABADF2-E36E-480F-82BA-959360F4A267}" srcId="{A683469D-1F27-4B58-A49D-36918EC171BB}" destId="{D6B1375A-D926-45F5-BD17-AAB1BEBC33C2}" srcOrd="1" destOrd="0" parTransId="{F478E168-2E2B-440B-BD54-C5F0512E0DE9}" sibTransId="{8E5BC9FB-4808-49B7-86B4-6B55CBD1E6EB}"/>
    <dgm:cxn modelId="{2859FAF2-00D3-4288-AE59-C929262476B0}" srcId="{B2F978D0-DB2A-4872-AE3A-4C0BC6EBB522}" destId="{8782437C-737B-4A9E-821C-5ABB0C085912}" srcOrd="0" destOrd="0" parTransId="{5CCF042D-20FF-4D1B-A0F8-4360C81952B9}" sibTransId="{1E6D97CA-79F7-4F33-A907-BD6C74CF98FD}"/>
    <dgm:cxn modelId="{595703F9-8DD9-4B04-8BFA-4B7D0CD901C9}" type="presOf" srcId="{416CB12C-3A5F-4D3B-BB2F-8FB86DBB720A}" destId="{E434D90C-F2C5-49B2-B44F-2A9DD98F9E9B}" srcOrd="0" destOrd="0" presId="urn:microsoft.com/office/officeart/2005/8/layout/vList5"/>
    <dgm:cxn modelId="{02677822-8064-41C4-B0BF-ABB312D56DBA}" type="presParOf" srcId="{7C11E0F2-F759-4B05-BD2C-9DDBE658EA58}" destId="{0369B637-9C6F-43D6-BE90-DFC867C51083}" srcOrd="0" destOrd="0" presId="urn:microsoft.com/office/officeart/2005/8/layout/vList5"/>
    <dgm:cxn modelId="{D7BED3BE-B765-4ADA-81D4-2B8A866E0937}" type="presParOf" srcId="{0369B637-9C6F-43D6-BE90-DFC867C51083}" destId="{64990111-1F4B-4803-9EDF-24E60E27BD25}" srcOrd="0" destOrd="0" presId="urn:microsoft.com/office/officeart/2005/8/layout/vList5"/>
    <dgm:cxn modelId="{D9115998-6221-4B0D-9093-4022116964FF}" type="presParOf" srcId="{0369B637-9C6F-43D6-BE90-DFC867C51083}" destId="{889968D6-29F2-40E9-86F2-2A1D520E8294}" srcOrd="1" destOrd="0" presId="urn:microsoft.com/office/officeart/2005/8/layout/vList5"/>
    <dgm:cxn modelId="{C5016A3B-E2DB-48E1-8387-8A8A0FEBE32B}" type="presParOf" srcId="{7C11E0F2-F759-4B05-BD2C-9DDBE658EA58}" destId="{8BD52216-0582-4297-A4E4-E62FFF3D9B4E}" srcOrd="1" destOrd="0" presId="urn:microsoft.com/office/officeart/2005/8/layout/vList5"/>
    <dgm:cxn modelId="{7F7DEF01-2120-4F29-BB3E-958B160DD9A4}" type="presParOf" srcId="{7C11E0F2-F759-4B05-BD2C-9DDBE658EA58}" destId="{0AB8280F-C06E-433B-BEEB-D145BACFE3A7}" srcOrd="2" destOrd="0" presId="urn:microsoft.com/office/officeart/2005/8/layout/vList5"/>
    <dgm:cxn modelId="{DACE4DDA-2702-40EF-8992-77D41F7F0105}" type="presParOf" srcId="{0AB8280F-C06E-433B-BEEB-D145BACFE3A7}" destId="{4980F81B-FC45-4B3E-AB18-229303612C16}" srcOrd="0" destOrd="0" presId="urn:microsoft.com/office/officeart/2005/8/layout/vList5"/>
    <dgm:cxn modelId="{14E670FE-4305-4236-85B0-C6BF5C08C74D}" type="presParOf" srcId="{0AB8280F-C06E-433B-BEEB-D145BACFE3A7}" destId="{C9F5529A-6B51-4173-9E2F-FB0A567C62FF}" srcOrd="1" destOrd="0" presId="urn:microsoft.com/office/officeart/2005/8/layout/vList5"/>
    <dgm:cxn modelId="{28DD2FF3-4F50-4019-A055-84B5D06E57A9}" type="presParOf" srcId="{7C11E0F2-F759-4B05-BD2C-9DDBE658EA58}" destId="{BBDE5360-3D96-453D-953C-CA648FCC3D50}" srcOrd="3" destOrd="0" presId="urn:microsoft.com/office/officeart/2005/8/layout/vList5"/>
    <dgm:cxn modelId="{5DCA1798-DA8C-45C6-8350-6C851F484AE6}" type="presParOf" srcId="{7C11E0F2-F759-4B05-BD2C-9DDBE658EA58}" destId="{98D518C6-60CE-43A3-95F8-607DFA70040B}" srcOrd="4" destOrd="0" presId="urn:microsoft.com/office/officeart/2005/8/layout/vList5"/>
    <dgm:cxn modelId="{8872FB33-5E7D-4D9B-9C58-3618B7D4C991}" type="presParOf" srcId="{98D518C6-60CE-43A3-95F8-607DFA70040B}" destId="{66C8549A-8A6F-4EE9-B10B-CD79DB23CAC5}" srcOrd="0" destOrd="0" presId="urn:microsoft.com/office/officeart/2005/8/layout/vList5"/>
    <dgm:cxn modelId="{DAA85AE9-D982-499D-A355-15A3FAB17281}" type="presParOf" srcId="{98D518C6-60CE-43A3-95F8-607DFA70040B}" destId="{6D47DC32-D195-4A10-9130-085422FF602D}" srcOrd="1" destOrd="0" presId="urn:microsoft.com/office/officeart/2005/8/layout/vList5"/>
    <dgm:cxn modelId="{BD5DFC5B-89F0-4F43-92B0-CE22D5EFA0CF}" type="presParOf" srcId="{7C11E0F2-F759-4B05-BD2C-9DDBE658EA58}" destId="{D0ECF8C6-1D49-4FCB-A821-C69A45141C1D}" srcOrd="5" destOrd="0" presId="urn:microsoft.com/office/officeart/2005/8/layout/vList5"/>
    <dgm:cxn modelId="{C8E49C8B-F68C-4E85-8511-DEBDE494CD5C}" type="presParOf" srcId="{7C11E0F2-F759-4B05-BD2C-9DDBE658EA58}" destId="{700AF403-C521-4F6E-B9DC-F8BA24924729}" srcOrd="6" destOrd="0" presId="urn:microsoft.com/office/officeart/2005/8/layout/vList5"/>
    <dgm:cxn modelId="{2C1E9B3C-3F7A-4053-AB6B-73F925590655}" type="presParOf" srcId="{700AF403-C521-4F6E-B9DC-F8BA24924729}" destId="{E434D90C-F2C5-49B2-B44F-2A9DD98F9E9B}" srcOrd="0" destOrd="0" presId="urn:microsoft.com/office/officeart/2005/8/layout/vList5"/>
    <dgm:cxn modelId="{2A3F91AB-FA6E-4672-B43E-45EB66B04FBA}" type="presParOf" srcId="{700AF403-C521-4F6E-B9DC-F8BA24924729}" destId="{AA986086-B0FF-4BF4-8C45-7E717EC9A6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7EBAC48-D51F-4F42-A895-5D9EC840D5C1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7181EFAD-AA61-4A73-AE62-45B704446FDD}">
      <dgm:prSet phldrT="[Texte]"/>
      <dgm:spPr/>
      <dgm:t>
        <a:bodyPr/>
        <a:lstStyle/>
        <a:p>
          <a:r>
            <a:rPr lang="fr-FR" b="1" dirty="0"/>
            <a:t>Entretien</a:t>
          </a:r>
        </a:p>
        <a:p>
          <a:r>
            <a:rPr lang="fr-FR" dirty="0"/>
            <a:t>(J)</a:t>
          </a:r>
        </a:p>
      </dgm:t>
    </dgm:pt>
    <dgm:pt modelId="{9C2237B6-6826-4C91-999E-74E4BE69BDA5}" type="parTrans" cxnId="{33EF3EF9-6582-4A84-8EE0-B9BDACEE67E0}">
      <dgm:prSet/>
      <dgm:spPr/>
      <dgm:t>
        <a:bodyPr/>
        <a:lstStyle/>
        <a:p>
          <a:endParaRPr lang="fr-FR"/>
        </a:p>
      </dgm:t>
    </dgm:pt>
    <dgm:pt modelId="{1537EA4C-F273-48D3-8557-B7441BDD3A28}" type="sibTrans" cxnId="{33EF3EF9-6582-4A84-8EE0-B9BDACEE67E0}">
      <dgm:prSet/>
      <dgm:spPr/>
      <dgm:t>
        <a:bodyPr/>
        <a:lstStyle/>
        <a:p>
          <a:endParaRPr lang="fr-FR"/>
        </a:p>
      </dgm:t>
    </dgm:pt>
    <dgm:pt modelId="{B4E9A626-9E57-4CA8-8017-EF13F6E5087E}">
      <dgm:prSet phldrT="[Texte]"/>
      <dgm:spPr/>
      <dgm:t>
        <a:bodyPr/>
        <a:lstStyle/>
        <a:p>
          <a:r>
            <a:rPr lang="fr-FR" b="1" dirty="0"/>
            <a:t>Demande de document</a:t>
          </a:r>
        </a:p>
        <a:p>
          <a:r>
            <a:rPr lang="fr-FR" dirty="0"/>
            <a:t>(J / J+1)</a:t>
          </a:r>
        </a:p>
      </dgm:t>
    </dgm:pt>
    <dgm:pt modelId="{BC9F34F8-1C85-4E70-BF64-215FBE572B66}" type="parTrans" cxnId="{D0E84EBF-BA25-466B-88B3-2D25B6375BB0}">
      <dgm:prSet/>
      <dgm:spPr/>
      <dgm:t>
        <a:bodyPr/>
        <a:lstStyle/>
        <a:p>
          <a:endParaRPr lang="fr-FR"/>
        </a:p>
      </dgm:t>
    </dgm:pt>
    <dgm:pt modelId="{C1E67545-959C-4AC7-BED6-E655FCE6F92B}" type="sibTrans" cxnId="{D0E84EBF-BA25-466B-88B3-2D25B6375BB0}">
      <dgm:prSet/>
      <dgm:spPr/>
      <dgm:t>
        <a:bodyPr/>
        <a:lstStyle/>
        <a:p>
          <a:endParaRPr lang="fr-FR"/>
        </a:p>
      </dgm:t>
    </dgm:pt>
    <dgm:pt modelId="{89A2BDE7-AD13-4FCA-A8E4-08F83DD6D963}">
      <dgm:prSet phldrT="[Texte]"/>
      <dgm:spPr/>
      <dgm:t>
        <a:bodyPr/>
        <a:lstStyle/>
        <a:p>
          <a:r>
            <a:rPr lang="fr-FR" b="1" dirty="0"/>
            <a:t>Transmission de la documentation</a:t>
          </a:r>
        </a:p>
        <a:p>
          <a:r>
            <a:rPr lang="fr-FR" dirty="0"/>
            <a:t>(J+7)</a:t>
          </a:r>
        </a:p>
      </dgm:t>
    </dgm:pt>
    <dgm:pt modelId="{F61461B8-345A-4CC3-896E-C8922CFD7387}" type="parTrans" cxnId="{DD5E8675-C816-46F4-A4B4-C737D82029BB}">
      <dgm:prSet/>
      <dgm:spPr/>
      <dgm:t>
        <a:bodyPr/>
        <a:lstStyle/>
        <a:p>
          <a:endParaRPr lang="fr-FR"/>
        </a:p>
      </dgm:t>
    </dgm:pt>
    <dgm:pt modelId="{E0F4E39D-90F3-4100-9667-B7FA73BC7C43}" type="sibTrans" cxnId="{DD5E8675-C816-46F4-A4B4-C737D82029BB}">
      <dgm:prSet/>
      <dgm:spPr/>
      <dgm:t>
        <a:bodyPr/>
        <a:lstStyle/>
        <a:p>
          <a:endParaRPr lang="fr-FR"/>
        </a:p>
      </dgm:t>
    </dgm:pt>
    <dgm:pt modelId="{29EC0ABC-4722-480A-B5B3-6592E7B0708D}">
      <dgm:prSet phldrT="[Texte]"/>
      <dgm:spPr/>
      <dgm:t>
        <a:bodyPr/>
        <a:lstStyle/>
        <a:p>
          <a:r>
            <a:rPr lang="fr-FR" b="1" dirty="0"/>
            <a:t>Formalisation de la cartographie</a:t>
          </a:r>
        </a:p>
        <a:p>
          <a:endParaRPr lang="fr-FR" dirty="0"/>
        </a:p>
      </dgm:t>
    </dgm:pt>
    <dgm:pt modelId="{0D4958D3-3B1A-426E-9F0D-4649CE2C41BC}" type="parTrans" cxnId="{3845BC85-2FE3-4C53-9DC8-C850BF84DDEB}">
      <dgm:prSet/>
      <dgm:spPr/>
      <dgm:t>
        <a:bodyPr/>
        <a:lstStyle/>
        <a:p>
          <a:endParaRPr lang="fr-FR"/>
        </a:p>
      </dgm:t>
    </dgm:pt>
    <dgm:pt modelId="{45363305-7758-478C-BB32-65660B3BAC2E}" type="sibTrans" cxnId="{3845BC85-2FE3-4C53-9DC8-C850BF84DDEB}">
      <dgm:prSet/>
      <dgm:spPr/>
      <dgm:t>
        <a:bodyPr/>
        <a:lstStyle/>
        <a:p>
          <a:endParaRPr lang="fr-FR"/>
        </a:p>
      </dgm:t>
    </dgm:pt>
    <dgm:pt modelId="{F89E5C64-4BA5-49E8-9590-8D0D4FA4C668}">
      <dgm:prSet phldrT="[Texte]"/>
      <dgm:spPr/>
      <dgm:t>
        <a:bodyPr/>
        <a:lstStyle/>
        <a:p>
          <a:r>
            <a:rPr lang="fr-FR" b="1" dirty="0"/>
            <a:t>Transmission de la cartographie</a:t>
          </a:r>
        </a:p>
      </dgm:t>
    </dgm:pt>
    <dgm:pt modelId="{0D3B3CA0-8608-471F-BC1C-9328DAE03A45}" type="parTrans" cxnId="{03A405E3-A8DD-4F09-B797-DA7553D56C8D}">
      <dgm:prSet/>
      <dgm:spPr/>
      <dgm:t>
        <a:bodyPr/>
        <a:lstStyle/>
        <a:p>
          <a:endParaRPr lang="fr-FR"/>
        </a:p>
      </dgm:t>
    </dgm:pt>
    <dgm:pt modelId="{3017ABA9-015A-4548-995E-BDCA71655D61}" type="sibTrans" cxnId="{03A405E3-A8DD-4F09-B797-DA7553D56C8D}">
      <dgm:prSet/>
      <dgm:spPr/>
      <dgm:t>
        <a:bodyPr/>
        <a:lstStyle/>
        <a:p>
          <a:endParaRPr lang="fr-FR"/>
        </a:p>
      </dgm:t>
    </dgm:pt>
    <dgm:pt modelId="{B9B7281E-CEFE-4FB5-A100-930F18E9D5A5}">
      <dgm:prSet phldrT="[Texte]"/>
      <dgm:spPr/>
      <dgm:t>
        <a:bodyPr/>
        <a:lstStyle/>
        <a:p>
          <a:r>
            <a:rPr lang="fr-FR" b="1" dirty="0"/>
            <a:t>Analyse de conformité des traitements</a:t>
          </a:r>
        </a:p>
      </dgm:t>
    </dgm:pt>
    <dgm:pt modelId="{4C5E0082-8D9F-42CD-9C3B-0B572211F1E3}" type="parTrans" cxnId="{99293F4B-0211-4CA5-B4E3-349C168D5A87}">
      <dgm:prSet/>
      <dgm:spPr/>
      <dgm:t>
        <a:bodyPr/>
        <a:lstStyle/>
        <a:p>
          <a:endParaRPr lang="fr-FR"/>
        </a:p>
      </dgm:t>
    </dgm:pt>
    <dgm:pt modelId="{035B5AB8-208D-444A-BB5E-8E2C41BB047F}" type="sibTrans" cxnId="{99293F4B-0211-4CA5-B4E3-349C168D5A87}">
      <dgm:prSet/>
      <dgm:spPr/>
      <dgm:t>
        <a:bodyPr/>
        <a:lstStyle/>
        <a:p>
          <a:endParaRPr lang="fr-FR"/>
        </a:p>
      </dgm:t>
    </dgm:pt>
    <dgm:pt modelId="{06CCBA3F-23FC-44A2-A1BA-4D7F3A817FB8}" type="pres">
      <dgm:prSet presAssocID="{07EBAC48-D51F-4F42-A895-5D9EC840D5C1}" presName="Name0" presStyleCnt="0">
        <dgm:presLayoutVars>
          <dgm:dir/>
          <dgm:resizeHandles val="exact"/>
        </dgm:presLayoutVars>
      </dgm:prSet>
      <dgm:spPr/>
    </dgm:pt>
    <dgm:pt modelId="{76A7D688-FD7D-4BA9-9AFF-1A1954535353}" type="pres">
      <dgm:prSet presAssocID="{07EBAC48-D51F-4F42-A895-5D9EC840D5C1}" presName="arrow" presStyleLbl="bgShp" presStyleIdx="0" presStyleCnt="1"/>
      <dgm:spPr/>
    </dgm:pt>
    <dgm:pt modelId="{A9D5AC13-410E-412E-A708-B8230024B882}" type="pres">
      <dgm:prSet presAssocID="{07EBAC48-D51F-4F42-A895-5D9EC840D5C1}" presName="points" presStyleCnt="0"/>
      <dgm:spPr/>
    </dgm:pt>
    <dgm:pt modelId="{0DA3AB3F-270B-4DA1-B455-CEF32917EDEC}" type="pres">
      <dgm:prSet presAssocID="{7181EFAD-AA61-4A73-AE62-45B704446FDD}" presName="compositeA" presStyleCnt="0"/>
      <dgm:spPr/>
    </dgm:pt>
    <dgm:pt modelId="{7706971B-94FF-4400-8956-AA2B9B67F6E8}" type="pres">
      <dgm:prSet presAssocID="{7181EFAD-AA61-4A73-AE62-45B704446FDD}" presName="textA" presStyleLbl="revTx" presStyleIdx="0" presStyleCnt="6">
        <dgm:presLayoutVars>
          <dgm:bulletEnabled val="1"/>
        </dgm:presLayoutVars>
      </dgm:prSet>
      <dgm:spPr/>
    </dgm:pt>
    <dgm:pt modelId="{9EB75797-E81B-45CA-889F-76C7F7C48EDF}" type="pres">
      <dgm:prSet presAssocID="{7181EFAD-AA61-4A73-AE62-45B704446FDD}" presName="circleA" presStyleLbl="node1" presStyleIdx="0" presStyleCnt="6"/>
      <dgm:spPr/>
    </dgm:pt>
    <dgm:pt modelId="{B7306F4C-A338-4B90-ADCE-7F7EB9C7C4EB}" type="pres">
      <dgm:prSet presAssocID="{7181EFAD-AA61-4A73-AE62-45B704446FDD}" presName="spaceA" presStyleCnt="0"/>
      <dgm:spPr/>
    </dgm:pt>
    <dgm:pt modelId="{813885AA-82EA-4CB5-92F7-4F7ACD8074CA}" type="pres">
      <dgm:prSet presAssocID="{1537EA4C-F273-48D3-8557-B7441BDD3A28}" presName="space" presStyleCnt="0"/>
      <dgm:spPr/>
    </dgm:pt>
    <dgm:pt modelId="{2353A955-3EEE-475C-BA2D-4BBB2C8CAB07}" type="pres">
      <dgm:prSet presAssocID="{B4E9A626-9E57-4CA8-8017-EF13F6E5087E}" presName="compositeB" presStyleCnt="0"/>
      <dgm:spPr/>
    </dgm:pt>
    <dgm:pt modelId="{16AF069B-CAA7-45F6-A5D9-731F7AEF4F69}" type="pres">
      <dgm:prSet presAssocID="{B4E9A626-9E57-4CA8-8017-EF13F6E5087E}" presName="textB" presStyleLbl="revTx" presStyleIdx="1" presStyleCnt="6">
        <dgm:presLayoutVars>
          <dgm:bulletEnabled val="1"/>
        </dgm:presLayoutVars>
      </dgm:prSet>
      <dgm:spPr/>
    </dgm:pt>
    <dgm:pt modelId="{11FC6D75-6D53-4B01-8276-A195921772CB}" type="pres">
      <dgm:prSet presAssocID="{B4E9A626-9E57-4CA8-8017-EF13F6E5087E}" presName="circleB" presStyleLbl="node1" presStyleIdx="1" presStyleCnt="6"/>
      <dgm:spPr/>
    </dgm:pt>
    <dgm:pt modelId="{29E2FE0C-08EB-4FAA-9C36-8A61F0CE2C84}" type="pres">
      <dgm:prSet presAssocID="{B4E9A626-9E57-4CA8-8017-EF13F6E5087E}" presName="spaceB" presStyleCnt="0"/>
      <dgm:spPr/>
    </dgm:pt>
    <dgm:pt modelId="{F00CC510-864B-4E90-A690-5818392AE5E9}" type="pres">
      <dgm:prSet presAssocID="{C1E67545-959C-4AC7-BED6-E655FCE6F92B}" presName="space" presStyleCnt="0"/>
      <dgm:spPr/>
    </dgm:pt>
    <dgm:pt modelId="{C88CFD59-1F4C-4774-8D85-74A0F3D3961E}" type="pres">
      <dgm:prSet presAssocID="{89A2BDE7-AD13-4FCA-A8E4-08F83DD6D963}" presName="compositeA" presStyleCnt="0"/>
      <dgm:spPr/>
    </dgm:pt>
    <dgm:pt modelId="{91B66D53-9EA2-4600-A23A-87B7BE5FD324}" type="pres">
      <dgm:prSet presAssocID="{89A2BDE7-AD13-4FCA-A8E4-08F83DD6D963}" presName="textA" presStyleLbl="revTx" presStyleIdx="2" presStyleCnt="6">
        <dgm:presLayoutVars>
          <dgm:bulletEnabled val="1"/>
        </dgm:presLayoutVars>
      </dgm:prSet>
      <dgm:spPr/>
    </dgm:pt>
    <dgm:pt modelId="{2B68E1DB-FC28-4419-9F21-37738A1A7967}" type="pres">
      <dgm:prSet presAssocID="{89A2BDE7-AD13-4FCA-A8E4-08F83DD6D963}" presName="circleA" presStyleLbl="node1" presStyleIdx="2" presStyleCnt="6"/>
      <dgm:spPr/>
    </dgm:pt>
    <dgm:pt modelId="{E3275775-3568-4C6B-B198-31B3B6A5C58D}" type="pres">
      <dgm:prSet presAssocID="{89A2BDE7-AD13-4FCA-A8E4-08F83DD6D963}" presName="spaceA" presStyleCnt="0"/>
      <dgm:spPr/>
    </dgm:pt>
    <dgm:pt modelId="{53EBC86B-AE9F-4C46-93DF-5CA14745DF25}" type="pres">
      <dgm:prSet presAssocID="{E0F4E39D-90F3-4100-9667-B7FA73BC7C43}" presName="space" presStyleCnt="0"/>
      <dgm:spPr/>
    </dgm:pt>
    <dgm:pt modelId="{DF53A197-56F7-41C4-967E-A2AFF85C3C6D}" type="pres">
      <dgm:prSet presAssocID="{29EC0ABC-4722-480A-B5B3-6592E7B0708D}" presName="compositeB" presStyleCnt="0"/>
      <dgm:spPr/>
    </dgm:pt>
    <dgm:pt modelId="{D02630AF-050A-40E1-AC2E-3910D78D4324}" type="pres">
      <dgm:prSet presAssocID="{29EC0ABC-4722-480A-B5B3-6592E7B0708D}" presName="textB" presStyleLbl="revTx" presStyleIdx="3" presStyleCnt="6">
        <dgm:presLayoutVars>
          <dgm:bulletEnabled val="1"/>
        </dgm:presLayoutVars>
      </dgm:prSet>
      <dgm:spPr/>
    </dgm:pt>
    <dgm:pt modelId="{C124DAF5-821E-4AF8-8AC6-385A44EAFAAF}" type="pres">
      <dgm:prSet presAssocID="{29EC0ABC-4722-480A-B5B3-6592E7B0708D}" presName="circleB" presStyleLbl="node1" presStyleIdx="3" presStyleCnt="6"/>
      <dgm:spPr/>
    </dgm:pt>
    <dgm:pt modelId="{A99AF9A7-B108-4F2F-9949-288060A49DCF}" type="pres">
      <dgm:prSet presAssocID="{29EC0ABC-4722-480A-B5B3-6592E7B0708D}" presName="spaceB" presStyleCnt="0"/>
      <dgm:spPr/>
    </dgm:pt>
    <dgm:pt modelId="{FFF867FF-0483-4242-93C0-63E4B133C9C9}" type="pres">
      <dgm:prSet presAssocID="{45363305-7758-478C-BB32-65660B3BAC2E}" presName="space" presStyleCnt="0"/>
      <dgm:spPr/>
    </dgm:pt>
    <dgm:pt modelId="{B9114DA2-612F-459F-BE71-42B6B0C8561D}" type="pres">
      <dgm:prSet presAssocID="{F89E5C64-4BA5-49E8-9590-8D0D4FA4C668}" presName="compositeA" presStyleCnt="0"/>
      <dgm:spPr/>
    </dgm:pt>
    <dgm:pt modelId="{728B71C2-3446-46AF-B286-9DD1BFD96D31}" type="pres">
      <dgm:prSet presAssocID="{F89E5C64-4BA5-49E8-9590-8D0D4FA4C668}" presName="textA" presStyleLbl="revTx" presStyleIdx="4" presStyleCnt="6">
        <dgm:presLayoutVars>
          <dgm:bulletEnabled val="1"/>
        </dgm:presLayoutVars>
      </dgm:prSet>
      <dgm:spPr/>
    </dgm:pt>
    <dgm:pt modelId="{4A352318-DFD0-4E9C-9B3B-943CD71456FD}" type="pres">
      <dgm:prSet presAssocID="{F89E5C64-4BA5-49E8-9590-8D0D4FA4C668}" presName="circleA" presStyleLbl="node1" presStyleIdx="4" presStyleCnt="6"/>
      <dgm:spPr/>
    </dgm:pt>
    <dgm:pt modelId="{66492DA2-34E9-4BB8-B4E4-F79604B3C83B}" type="pres">
      <dgm:prSet presAssocID="{F89E5C64-4BA5-49E8-9590-8D0D4FA4C668}" presName="spaceA" presStyleCnt="0"/>
      <dgm:spPr/>
    </dgm:pt>
    <dgm:pt modelId="{FB2EECD6-6FD6-4D7D-A9D0-78613D0B3E09}" type="pres">
      <dgm:prSet presAssocID="{3017ABA9-015A-4548-995E-BDCA71655D61}" presName="space" presStyleCnt="0"/>
      <dgm:spPr/>
    </dgm:pt>
    <dgm:pt modelId="{9A8231B8-04F1-45E9-866A-02B3D7162096}" type="pres">
      <dgm:prSet presAssocID="{B9B7281E-CEFE-4FB5-A100-930F18E9D5A5}" presName="compositeB" presStyleCnt="0"/>
      <dgm:spPr/>
    </dgm:pt>
    <dgm:pt modelId="{34734208-16B3-43D8-9B15-9B294F5ADA53}" type="pres">
      <dgm:prSet presAssocID="{B9B7281E-CEFE-4FB5-A100-930F18E9D5A5}" presName="textB" presStyleLbl="revTx" presStyleIdx="5" presStyleCnt="6">
        <dgm:presLayoutVars>
          <dgm:bulletEnabled val="1"/>
        </dgm:presLayoutVars>
      </dgm:prSet>
      <dgm:spPr/>
    </dgm:pt>
    <dgm:pt modelId="{45570D6C-0141-4ACA-93C9-25FA0D92679B}" type="pres">
      <dgm:prSet presAssocID="{B9B7281E-CEFE-4FB5-A100-930F18E9D5A5}" presName="circleB" presStyleLbl="node1" presStyleIdx="5" presStyleCnt="6"/>
      <dgm:spPr/>
    </dgm:pt>
    <dgm:pt modelId="{CD2457CF-C1F6-40B4-971D-AC54AEAF86A5}" type="pres">
      <dgm:prSet presAssocID="{B9B7281E-CEFE-4FB5-A100-930F18E9D5A5}" presName="spaceB" presStyleCnt="0"/>
      <dgm:spPr/>
    </dgm:pt>
  </dgm:ptLst>
  <dgm:cxnLst>
    <dgm:cxn modelId="{76BF8C1D-560C-4287-B369-3CBE50E67481}" type="presOf" srcId="{07EBAC48-D51F-4F42-A895-5D9EC840D5C1}" destId="{06CCBA3F-23FC-44A2-A1BA-4D7F3A817FB8}" srcOrd="0" destOrd="0" presId="urn:microsoft.com/office/officeart/2005/8/layout/hProcess11"/>
    <dgm:cxn modelId="{A01D3F4A-9212-46C3-AB38-3D1883E06E08}" type="presOf" srcId="{29EC0ABC-4722-480A-B5B3-6592E7B0708D}" destId="{D02630AF-050A-40E1-AC2E-3910D78D4324}" srcOrd="0" destOrd="0" presId="urn:microsoft.com/office/officeart/2005/8/layout/hProcess11"/>
    <dgm:cxn modelId="{99293F4B-0211-4CA5-B4E3-349C168D5A87}" srcId="{07EBAC48-D51F-4F42-A895-5D9EC840D5C1}" destId="{B9B7281E-CEFE-4FB5-A100-930F18E9D5A5}" srcOrd="5" destOrd="0" parTransId="{4C5E0082-8D9F-42CD-9C3B-0B572211F1E3}" sibTransId="{035B5AB8-208D-444A-BB5E-8E2C41BB047F}"/>
    <dgm:cxn modelId="{52549352-E755-42B1-A073-BF75130E4036}" type="presOf" srcId="{B4E9A626-9E57-4CA8-8017-EF13F6E5087E}" destId="{16AF069B-CAA7-45F6-A5D9-731F7AEF4F69}" srcOrd="0" destOrd="0" presId="urn:microsoft.com/office/officeart/2005/8/layout/hProcess11"/>
    <dgm:cxn modelId="{DD5E8675-C816-46F4-A4B4-C737D82029BB}" srcId="{07EBAC48-D51F-4F42-A895-5D9EC840D5C1}" destId="{89A2BDE7-AD13-4FCA-A8E4-08F83DD6D963}" srcOrd="2" destOrd="0" parTransId="{F61461B8-345A-4CC3-896E-C8922CFD7387}" sibTransId="{E0F4E39D-90F3-4100-9667-B7FA73BC7C43}"/>
    <dgm:cxn modelId="{AA880378-12B2-4554-9987-DCACB647851F}" type="presOf" srcId="{7181EFAD-AA61-4A73-AE62-45B704446FDD}" destId="{7706971B-94FF-4400-8956-AA2B9B67F6E8}" srcOrd="0" destOrd="0" presId="urn:microsoft.com/office/officeart/2005/8/layout/hProcess11"/>
    <dgm:cxn modelId="{3845BC85-2FE3-4C53-9DC8-C850BF84DDEB}" srcId="{07EBAC48-D51F-4F42-A895-5D9EC840D5C1}" destId="{29EC0ABC-4722-480A-B5B3-6592E7B0708D}" srcOrd="3" destOrd="0" parTransId="{0D4958D3-3B1A-426E-9F0D-4649CE2C41BC}" sibTransId="{45363305-7758-478C-BB32-65660B3BAC2E}"/>
    <dgm:cxn modelId="{1E2BD089-B2A3-454C-99A6-D3CEA723999A}" type="presOf" srcId="{B9B7281E-CEFE-4FB5-A100-930F18E9D5A5}" destId="{34734208-16B3-43D8-9B15-9B294F5ADA53}" srcOrd="0" destOrd="0" presId="urn:microsoft.com/office/officeart/2005/8/layout/hProcess11"/>
    <dgm:cxn modelId="{D0E84EBF-BA25-466B-88B3-2D25B6375BB0}" srcId="{07EBAC48-D51F-4F42-A895-5D9EC840D5C1}" destId="{B4E9A626-9E57-4CA8-8017-EF13F6E5087E}" srcOrd="1" destOrd="0" parTransId="{BC9F34F8-1C85-4E70-BF64-215FBE572B66}" sibTransId="{C1E67545-959C-4AC7-BED6-E655FCE6F92B}"/>
    <dgm:cxn modelId="{EDD6F9C5-6B0F-41A9-BA4E-D07C2B55C1D8}" type="presOf" srcId="{F89E5C64-4BA5-49E8-9590-8D0D4FA4C668}" destId="{728B71C2-3446-46AF-B286-9DD1BFD96D31}" srcOrd="0" destOrd="0" presId="urn:microsoft.com/office/officeart/2005/8/layout/hProcess11"/>
    <dgm:cxn modelId="{9699D9DB-7C6B-4DED-B1B7-5C71F726150C}" type="presOf" srcId="{89A2BDE7-AD13-4FCA-A8E4-08F83DD6D963}" destId="{91B66D53-9EA2-4600-A23A-87B7BE5FD324}" srcOrd="0" destOrd="0" presId="urn:microsoft.com/office/officeart/2005/8/layout/hProcess11"/>
    <dgm:cxn modelId="{03A405E3-A8DD-4F09-B797-DA7553D56C8D}" srcId="{07EBAC48-D51F-4F42-A895-5D9EC840D5C1}" destId="{F89E5C64-4BA5-49E8-9590-8D0D4FA4C668}" srcOrd="4" destOrd="0" parTransId="{0D3B3CA0-8608-471F-BC1C-9328DAE03A45}" sibTransId="{3017ABA9-015A-4548-995E-BDCA71655D61}"/>
    <dgm:cxn modelId="{33EF3EF9-6582-4A84-8EE0-B9BDACEE67E0}" srcId="{07EBAC48-D51F-4F42-A895-5D9EC840D5C1}" destId="{7181EFAD-AA61-4A73-AE62-45B704446FDD}" srcOrd="0" destOrd="0" parTransId="{9C2237B6-6826-4C91-999E-74E4BE69BDA5}" sibTransId="{1537EA4C-F273-48D3-8557-B7441BDD3A28}"/>
    <dgm:cxn modelId="{59809BE9-9542-4A35-B8F4-6A873F2A06CC}" type="presParOf" srcId="{06CCBA3F-23FC-44A2-A1BA-4D7F3A817FB8}" destId="{76A7D688-FD7D-4BA9-9AFF-1A1954535353}" srcOrd="0" destOrd="0" presId="urn:microsoft.com/office/officeart/2005/8/layout/hProcess11"/>
    <dgm:cxn modelId="{D6B6343F-3F01-4189-BA5A-6C5E7884E571}" type="presParOf" srcId="{06CCBA3F-23FC-44A2-A1BA-4D7F3A817FB8}" destId="{A9D5AC13-410E-412E-A708-B8230024B882}" srcOrd="1" destOrd="0" presId="urn:microsoft.com/office/officeart/2005/8/layout/hProcess11"/>
    <dgm:cxn modelId="{A0878A76-E25A-4F81-84EE-7688FD0F06CC}" type="presParOf" srcId="{A9D5AC13-410E-412E-A708-B8230024B882}" destId="{0DA3AB3F-270B-4DA1-B455-CEF32917EDEC}" srcOrd="0" destOrd="0" presId="urn:microsoft.com/office/officeart/2005/8/layout/hProcess11"/>
    <dgm:cxn modelId="{9013E286-9876-4556-A014-69A8E31FA53A}" type="presParOf" srcId="{0DA3AB3F-270B-4DA1-B455-CEF32917EDEC}" destId="{7706971B-94FF-4400-8956-AA2B9B67F6E8}" srcOrd="0" destOrd="0" presId="urn:microsoft.com/office/officeart/2005/8/layout/hProcess11"/>
    <dgm:cxn modelId="{0CE64E9B-60FE-4A9A-87E9-BC2DC3D064F3}" type="presParOf" srcId="{0DA3AB3F-270B-4DA1-B455-CEF32917EDEC}" destId="{9EB75797-E81B-45CA-889F-76C7F7C48EDF}" srcOrd="1" destOrd="0" presId="urn:microsoft.com/office/officeart/2005/8/layout/hProcess11"/>
    <dgm:cxn modelId="{B39248E6-90C3-469D-8543-FFDCEEF04CAB}" type="presParOf" srcId="{0DA3AB3F-270B-4DA1-B455-CEF32917EDEC}" destId="{B7306F4C-A338-4B90-ADCE-7F7EB9C7C4EB}" srcOrd="2" destOrd="0" presId="urn:microsoft.com/office/officeart/2005/8/layout/hProcess11"/>
    <dgm:cxn modelId="{D9B09781-908F-4AE1-84ED-85297F08FBE1}" type="presParOf" srcId="{A9D5AC13-410E-412E-A708-B8230024B882}" destId="{813885AA-82EA-4CB5-92F7-4F7ACD8074CA}" srcOrd="1" destOrd="0" presId="urn:microsoft.com/office/officeart/2005/8/layout/hProcess11"/>
    <dgm:cxn modelId="{E17DB164-6C49-4733-BA7B-140488031054}" type="presParOf" srcId="{A9D5AC13-410E-412E-A708-B8230024B882}" destId="{2353A955-3EEE-475C-BA2D-4BBB2C8CAB07}" srcOrd="2" destOrd="0" presId="urn:microsoft.com/office/officeart/2005/8/layout/hProcess11"/>
    <dgm:cxn modelId="{78AC7422-E43B-4E29-8AE5-C530BC4DB141}" type="presParOf" srcId="{2353A955-3EEE-475C-BA2D-4BBB2C8CAB07}" destId="{16AF069B-CAA7-45F6-A5D9-731F7AEF4F69}" srcOrd="0" destOrd="0" presId="urn:microsoft.com/office/officeart/2005/8/layout/hProcess11"/>
    <dgm:cxn modelId="{A1479271-89AA-494A-A6EB-AD5B5893A8DD}" type="presParOf" srcId="{2353A955-3EEE-475C-BA2D-4BBB2C8CAB07}" destId="{11FC6D75-6D53-4B01-8276-A195921772CB}" srcOrd="1" destOrd="0" presId="urn:microsoft.com/office/officeart/2005/8/layout/hProcess11"/>
    <dgm:cxn modelId="{66CA916C-7AB5-4EC6-BDAE-064CF541461D}" type="presParOf" srcId="{2353A955-3EEE-475C-BA2D-4BBB2C8CAB07}" destId="{29E2FE0C-08EB-4FAA-9C36-8A61F0CE2C84}" srcOrd="2" destOrd="0" presId="urn:microsoft.com/office/officeart/2005/8/layout/hProcess11"/>
    <dgm:cxn modelId="{0A30886F-DD65-4F1D-9C50-C7488FDB77A0}" type="presParOf" srcId="{A9D5AC13-410E-412E-A708-B8230024B882}" destId="{F00CC510-864B-4E90-A690-5818392AE5E9}" srcOrd="3" destOrd="0" presId="urn:microsoft.com/office/officeart/2005/8/layout/hProcess11"/>
    <dgm:cxn modelId="{906DEFA4-FFE8-4D85-9C8E-27D1C3DD2A39}" type="presParOf" srcId="{A9D5AC13-410E-412E-A708-B8230024B882}" destId="{C88CFD59-1F4C-4774-8D85-74A0F3D3961E}" srcOrd="4" destOrd="0" presId="urn:microsoft.com/office/officeart/2005/8/layout/hProcess11"/>
    <dgm:cxn modelId="{0ECF5724-8DF4-4D58-A94D-729D521FF217}" type="presParOf" srcId="{C88CFD59-1F4C-4774-8D85-74A0F3D3961E}" destId="{91B66D53-9EA2-4600-A23A-87B7BE5FD324}" srcOrd="0" destOrd="0" presId="urn:microsoft.com/office/officeart/2005/8/layout/hProcess11"/>
    <dgm:cxn modelId="{BA351B82-2427-486B-8741-10A46283A61A}" type="presParOf" srcId="{C88CFD59-1F4C-4774-8D85-74A0F3D3961E}" destId="{2B68E1DB-FC28-4419-9F21-37738A1A7967}" srcOrd="1" destOrd="0" presId="urn:microsoft.com/office/officeart/2005/8/layout/hProcess11"/>
    <dgm:cxn modelId="{C3EF881B-946E-4A41-B886-59A1F4DDAB92}" type="presParOf" srcId="{C88CFD59-1F4C-4774-8D85-74A0F3D3961E}" destId="{E3275775-3568-4C6B-B198-31B3B6A5C58D}" srcOrd="2" destOrd="0" presId="urn:microsoft.com/office/officeart/2005/8/layout/hProcess11"/>
    <dgm:cxn modelId="{4C953CBD-5923-4A5D-8890-269EDD3E55FB}" type="presParOf" srcId="{A9D5AC13-410E-412E-A708-B8230024B882}" destId="{53EBC86B-AE9F-4C46-93DF-5CA14745DF25}" srcOrd="5" destOrd="0" presId="urn:microsoft.com/office/officeart/2005/8/layout/hProcess11"/>
    <dgm:cxn modelId="{6D9E64C2-E0E5-4557-BE5B-F1585C4D262C}" type="presParOf" srcId="{A9D5AC13-410E-412E-A708-B8230024B882}" destId="{DF53A197-56F7-41C4-967E-A2AFF85C3C6D}" srcOrd="6" destOrd="0" presId="urn:microsoft.com/office/officeart/2005/8/layout/hProcess11"/>
    <dgm:cxn modelId="{ACE1885F-1956-4801-ADA9-57F6027E3FD9}" type="presParOf" srcId="{DF53A197-56F7-41C4-967E-A2AFF85C3C6D}" destId="{D02630AF-050A-40E1-AC2E-3910D78D4324}" srcOrd="0" destOrd="0" presId="urn:microsoft.com/office/officeart/2005/8/layout/hProcess11"/>
    <dgm:cxn modelId="{523075F9-DE29-4A92-B005-D5E7EE52C65E}" type="presParOf" srcId="{DF53A197-56F7-41C4-967E-A2AFF85C3C6D}" destId="{C124DAF5-821E-4AF8-8AC6-385A44EAFAAF}" srcOrd="1" destOrd="0" presId="urn:microsoft.com/office/officeart/2005/8/layout/hProcess11"/>
    <dgm:cxn modelId="{283AA0DF-839D-47E7-BA68-0954814B7BEA}" type="presParOf" srcId="{DF53A197-56F7-41C4-967E-A2AFF85C3C6D}" destId="{A99AF9A7-B108-4F2F-9949-288060A49DCF}" srcOrd="2" destOrd="0" presId="urn:microsoft.com/office/officeart/2005/8/layout/hProcess11"/>
    <dgm:cxn modelId="{6335E241-5B4A-4386-9218-1A16DDEBE883}" type="presParOf" srcId="{A9D5AC13-410E-412E-A708-B8230024B882}" destId="{FFF867FF-0483-4242-93C0-63E4B133C9C9}" srcOrd="7" destOrd="0" presId="urn:microsoft.com/office/officeart/2005/8/layout/hProcess11"/>
    <dgm:cxn modelId="{F5A28322-39FF-4DB6-80FC-BC9A3386DCB5}" type="presParOf" srcId="{A9D5AC13-410E-412E-A708-B8230024B882}" destId="{B9114DA2-612F-459F-BE71-42B6B0C8561D}" srcOrd="8" destOrd="0" presId="urn:microsoft.com/office/officeart/2005/8/layout/hProcess11"/>
    <dgm:cxn modelId="{1FF5C849-B67A-40CF-BAEA-A9C1579DB915}" type="presParOf" srcId="{B9114DA2-612F-459F-BE71-42B6B0C8561D}" destId="{728B71C2-3446-46AF-B286-9DD1BFD96D31}" srcOrd="0" destOrd="0" presId="urn:microsoft.com/office/officeart/2005/8/layout/hProcess11"/>
    <dgm:cxn modelId="{6630B128-F08D-4081-BD8E-DB77857D668B}" type="presParOf" srcId="{B9114DA2-612F-459F-BE71-42B6B0C8561D}" destId="{4A352318-DFD0-4E9C-9B3B-943CD71456FD}" srcOrd="1" destOrd="0" presId="urn:microsoft.com/office/officeart/2005/8/layout/hProcess11"/>
    <dgm:cxn modelId="{03BAAB5F-3CF4-4B8F-B1E9-E8C5BE531D4E}" type="presParOf" srcId="{B9114DA2-612F-459F-BE71-42B6B0C8561D}" destId="{66492DA2-34E9-4BB8-B4E4-F79604B3C83B}" srcOrd="2" destOrd="0" presId="urn:microsoft.com/office/officeart/2005/8/layout/hProcess11"/>
    <dgm:cxn modelId="{ADFAC01D-87D3-4087-9B37-0C72FB9A8A37}" type="presParOf" srcId="{A9D5AC13-410E-412E-A708-B8230024B882}" destId="{FB2EECD6-6FD6-4D7D-A9D0-78613D0B3E09}" srcOrd="9" destOrd="0" presId="urn:microsoft.com/office/officeart/2005/8/layout/hProcess11"/>
    <dgm:cxn modelId="{FFEA8354-11DA-40E2-ACD3-FC788E35AD55}" type="presParOf" srcId="{A9D5AC13-410E-412E-A708-B8230024B882}" destId="{9A8231B8-04F1-45E9-866A-02B3D7162096}" srcOrd="10" destOrd="0" presId="urn:microsoft.com/office/officeart/2005/8/layout/hProcess11"/>
    <dgm:cxn modelId="{E125B6B6-54DB-4A56-81FB-1AC82370949F}" type="presParOf" srcId="{9A8231B8-04F1-45E9-866A-02B3D7162096}" destId="{34734208-16B3-43D8-9B15-9B294F5ADA53}" srcOrd="0" destOrd="0" presId="urn:microsoft.com/office/officeart/2005/8/layout/hProcess11"/>
    <dgm:cxn modelId="{62AF9533-D13F-4136-AC84-1B36A15BEDD9}" type="presParOf" srcId="{9A8231B8-04F1-45E9-866A-02B3D7162096}" destId="{45570D6C-0141-4ACA-93C9-25FA0D92679B}" srcOrd="1" destOrd="0" presId="urn:microsoft.com/office/officeart/2005/8/layout/hProcess11"/>
    <dgm:cxn modelId="{CAFA009A-326D-4EE1-8BDD-B6BAB55FB06F}" type="presParOf" srcId="{9A8231B8-04F1-45E9-866A-02B3D7162096}" destId="{CD2457CF-C1F6-40B4-971D-AC54AEAF86A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37EDE1-A9ED-4C57-9FBB-7F16244EE19A}" type="doc">
      <dgm:prSet loTypeId="urn:microsoft.com/office/officeart/2005/8/layout/radial1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FCACDF35-C044-4643-AF91-2666CF58521B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fr-FR" sz="1400" b="1" dirty="0">
              <a:solidFill>
                <a:schemeClr val="bg1"/>
              </a:solidFill>
            </a:rPr>
            <a:t>Sanctions</a:t>
          </a:r>
        </a:p>
      </dgm:t>
    </dgm:pt>
    <dgm:pt modelId="{4AB53185-0147-4392-9788-F2BC07A71DAD}" type="parTrans" cxnId="{2DE4A1EE-2954-4C3F-806C-CDA169683EEA}">
      <dgm:prSet/>
      <dgm:spPr/>
      <dgm:t>
        <a:bodyPr/>
        <a:lstStyle/>
        <a:p>
          <a:endParaRPr lang="fr-FR" sz="2800" b="1"/>
        </a:p>
      </dgm:t>
    </dgm:pt>
    <dgm:pt modelId="{3506C9DC-39DB-480D-8952-8598A797FE67}" type="sibTrans" cxnId="{2DE4A1EE-2954-4C3F-806C-CDA169683EEA}">
      <dgm:prSet/>
      <dgm:spPr/>
      <dgm:t>
        <a:bodyPr/>
        <a:lstStyle/>
        <a:p>
          <a:endParaRPr lang="fr-FR" sz="2800" b="1"/>
        </a:p>
      </dgm:t>
    </dgm:pt>
    <dgm:pt modelId="{84935D87-813E-4EDD-81F1-42105CB744EC}">
      <dgm:prSet phldrT="[Texte]" custT="1"/>
      <dgm:spPr/>
      <dgm:t>
        <a:bodyPr lIns="0" tIns="0" rIns="0" bIns="0"/>
        <a:lstStyle/>
        <a:p>
          <a:r>
            <a:rPr lang="fr-FR" sz="1050" b="1" dirty="0"/>
            <a:t>Avertissement</a:t>
          </a:r>
        </a:p>
      </dgm:t>
    </dgm:pt>
    <dgm:pt modelId="{7CAABA14-703D-47E9-B67F-A75A9A8BB195}" type="parTrans" cxnId="{A0A6E201-A716-40A4-84AD-449FF539D391}">
      <dgm:prSet custT="1"/>
      <dgm:spPr/>
      <dgm:t>
        <a:bodyPr/>
        <a:lstStyle/>
        <a:p>
          <a:endParaRPr lang="fr-FR" sz="800" b="1"/>
        </a:p>
      </dgm:t>
    </dgm:pt>
    <dgm:pt modelId="{FDE7CF24-BDC0-46CE-99A8-6F2814E94A21}" type="sibTrans" cxnId="{A0A6E201-A716-40A4-84AD-449FF539D391}">
      <dgm:prSet/>
      <dgm:spPr/>
      <dgm:t>
        <a:bodyPr/>
        <a:lstStyle/>
        <a:p>
          <a:endParaRPr lang="fr-FR" sz="2800" b="1"/>
        </a:p>
      </dgm:t>
    </dgm:pt>
    <dgm:pt modelId="{4E1F812D-4B8B-4C9C-92CA-BCA3F2CE2206}">
      <dgm:prSet phldrT="[Texte]" custT="1"/>
      <dgm:spPr/>
      <dgm:t>
        <a:bodyPr/>
        <a:lstStyle/>
        <a:p>
          <a:r>
            <a:rPr lang="fr-FR" sz="1200" b="1" dirty="0"/>
            <a:t>Rappel à l’ordre</a:t>
          </a:r>
        </a:p>
      </dgm:t>
    </dgm:pt>
    <dgm:pt modelId="{17B8802A-9C88-4067-80A4-6F2BAF138913}" type="parTrans" cxnId="{18FB97C5-E5C2-4622-8F4C-D74A48F7BE19}">
      <dgm:prSet custT="1"/>
      <dgm:spPr/>
      <dgm:t>
        <a:bodyPr/>
        <a:lstStyle/>
        <a:p>
          <a:endParaRPr lang="fr-FR" sz="800" b="1"/>
        </a:p>
      </dgm:t>
    </dgm:pt>
    <dgm:pt modelId="{C20607EB-6D1F-4701-95EF-183C189B2697}" type="sibTrans" cxnId="{18FB97C5-E5C2-4622-8F4C-D74A48F7BE19}">
      <dgm:prSet/>
      <dgm:spPr/>
      <dgm:t>
        <a:bodyPr/>
        <a:lstStyle/>
        <a:p>
          <a:endParaRPr lang="fr-FR" sz="2800" b="1"/>
        </a:p>
      </dgm:t>
    </dgm:pt>
    <dgm:pt modelId="{8E1F92B9-F807-4DDB-9F7E-2702765FF04A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b="1" dirty="0"/>
            <a:t>Injonction sous astreinte</a:t>
          </a:r>
        </a:p>
      </dgm:t>
    </dgm:pt>
    <dgm:pt modelId="{D90A7812-01E8-42B6-946A-6D4724E892D1}" type="parTrans" cxnId="{BE1BA73A-5BEE-419F-A90E-32009882950A}">
      <dgm:prSet custT="1"/>
      <dgm:spPr/>
      <dgm:t>
        <a:bodyPr/>
        <a:lstStyle/>
        <a:p>
          <a:endParaRPr lang="fr-FR" sz="800" b="1"/>
        </a:p>
      </dgm:t>
    </dgm:pt>
    <dgm:pt modelId="{1403B67B-A1D2-4A53-ABF4-9F5EE38E1D05}" type="sibTrans" cxnId="{BE1BA73A-5BEE-419F-A90E-32009882950A}">
      <dgm:prSet/>
      <dgm:spPr/>
      <dgm:t>
        <a:bodyPr/>
        <a:lstStyle/>
        <a:p>
          <a:endParaRPr lang="fr-FR" sz="2800" b="1"/>
        </a:p>
      </dgm:t>
    </dgm:pt>
    <dgm:pt modelId="{BE90C53E-B1D4-4B2B-BB0F-DC4CE5B4C2DB}">
      <dgm:prSet phldrT="[Texte]" custT="1"/>
      <dgm:spPr/>
      <dgm:t>
        <a:bodyPr/>
        <a:lstStyle/>
        <a:p>
          <a:r>
            <a:rPr lang="fr-FR" sz="1200" b="1" dirty="0"/>
            <a:t>Limitation, interdiction, retrait d’une autorisation</a:t>
          </a:r>
        </a:p>
      </dgm:t>
    </dgm:pt>
    <dgm:pt modelId="{693F3C40-9F2E-4689-B00C-EFF1CC640029}" type="parTrans" cxnId="{7B8DE758-C8AA-46C2-89B6-1F5822103103}">
      <dgm:prSet custT="1"/>
      <dgm:spPr/>
      <dgm:t>
        <a:bodyPr/>
        <a:lstStyle/>
        <a:p>
          <a:endParaRPr lang="fr-FR" sz="800" b="1"/>
        </a:p>
      </dgm:t>
    </dgm:pt>
    <dgm:pt modelId="{39DBEE42-36D2-41E0-B615-1944EDC48A69}" type="sibTrans" cxnId="{7B8DE758-C8AA-46C2-89B6-1F5822103103}">
      <dgm:prSet/>
      <dgm:spPr/>
      <dgm:t>
        <a:bodyPr/>
        <a:lstStyle/>
        <a:p>
          <a:endParaRPr lang="fr-FR" sz="2800" b="1"/>
        </a:p>
      </dgm:t>
    </dgm:pt>
    <dgm:pt modelId="{B088A92E-1D29-499B-A885-0B21DB996DE1}">
      <dgm:prSet phldrT="[Texte]" custT="1"/>
      <dgm:spPr/>
      <dgm:t>
        <a:bodyPr/>
        <a:lstStyle/>
        <a:p>
          <a:r>
            <a:rPr lang="fr-FR" sz="1200" b="1" dirty="0"/>
            <a:t>Mise en demeure</a:t>
          </a:r>
        </a:p>
      </dgm:t>
    </dgm:pt>
    <dgm:pt modelId="{56430F08-09D1-4EF0-A516-1CFA1536E2C1}" type="parTrans" cxnId="{FFDB053B-43C7-416F-A2AB-AAE2A1B986CE}">
      <dgm:prSet custT="1"/>
      <dgm:spPr/>
      <dgm:t>
        <a:bodyPr/>
        <a:lstStyle/>
        <a:p>
          <a:endParaRPr lang="fr-FR" sz="800" b="1"/>
        </a:p>
      </dgm:t>
    </dgm:pt>
    <dgm:pt modelId="{F6B91B99-0992-413C-BE2E-7D574E95C660}" type="sibTrans" cxnId="{FFDB053B-43C7-416F-A2AB-AAE2A1B986CE}">
      <dgm:prSet/>
      <dgm:spPr/>
      <dgm:t>
        <a:bodyPr/>
        <a:lstStyle/>
        <a:p>
          <a:endParaRPr lang="fr-FR" sz="2800" b="1"/>
        </a:p>
      </dgm:t>
    </dgm:pt>
    <dgm:pt modelId="{7A681E26-A580-4C05-A8E6-F41F5C940663}">
      <dgm:prSet phldrT="[Texte]" custT="1"/>
      <dgm:spPr/>
      <dgm:t>
        <a:bodyPr/>
        <a:lstStyle/>
        <a:p>
          <a:r>
            <a:rPr lang="fr-FR" sz="1200" b="1" dirty="0"/>
            <a:t>Retrait d’une certification</a:t>
          </a:r>
        </a:p>
      </dgm:t>
    </dgm:pt>
    <dgm:pt modelId="{0CDC4693-183A-4CC0-9C68-C496E98C2495}" type="parTrans" cxnId="{017D7EE3-2A02-4F19-BF89-1FF472FF2883}">
      <dgm:prSet custT="1"/>
      <dgm:spPr/>
      <dgm:t>
        <a:bodyPr/>
        <a:lstStyle/>
        <a:p>
          <a:endParaRPr lang="fr-FR" sz="800" b="1"/>
        </a:p>
      </dgm:t>
    </dgm:pt>
    <dgm:pt modelId="{E82CAF4A-73BB-4314-BC3C-F8517A53FB4C}" type="sibTrans" cxnId="{017D7EE3-2A02-4F19-BF89-1FF472FF2883}">
      <dgm:prSet/>
      <dgm:spPr/>
      <dgm:t>
        <a:bodyPr/>
        <a:lstStyle/>
        <a:p>
          <a:endParaRPr lang="fr-FR" sz="2800" b="1"/>
        </a:p>
      </dgm:t>
    </dgm:pt>
    <dgm:pt modelId="{27099443-126E-4C2E-AC52-95CFA8612706}">
      <dgm:prSet phldrT="[Texte]" custT="1"/>
      <dgm:spPr/>
      <dgm:t>
        <a:bodyPr/>
        <a:lstStyle/>
        <a:p>
          <a:r>
            <a:rPr lang="fr-FR" sz="1200" b="1" dirty="0"/>
            <a:t>Suspension des flux de données</a:t>
          </a:r>
        </a:p>
      </dgm:t>
    </dgm:pt>
    <dgm:pt modelId="{143D4201-36AB-4CBE-A4EA-E164D311B5D8}" type="parTrans" cxnId="{C283C651-EA29-488A-B42F-59137565E070}">
      <dgm:prSet custT="1"/>
      <dgm:spPr/>
      <dgm:t>
        <a:bodyPr/>
        <a:lstStyle/>
        <a:p>
          <a:endParaRPr lang="fr-FR" sz="800" b="1"/>
        </a:p>
      </dgm:t>
    </dgm:pt>
    <dgm:pt modelId="{88090787-3AF7-4440-A125-BD4084DBCD64}" type="sibTrans" cxnId="{C283C651-EA29-488A-B42F-59137565E070}">
      <dgm:prSet/>
      <dgm:spPr/>
      <dgm:t>
        <a:bodyPr/>
        <a:lstStyle/>
        <a:p>
          <a:endParaRPr lang="fr-FR" sz="2800" b="1"/>
        </a:p>
      </dgm:t>
    </dgm:pt>
    <dgm:pt modelId="{A4FD1BB2-D912-4CFA-BF98-D4FE531AFE53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b="1" dirty="0"/>
            <a:t>Sanctions pécuniaires</a:t>
          </a:r>
        </a:p>
      </dgm:t>
    </dgm:pt>
    <dgm:pt modelId="{68D7F68B-7A3A-441E-A24C-2D4AE2B818B7}" type="parTrans" cxnId="{1B549693-4E30-4289-9898-9C094FB2A2B4}">
      <dgm:prSet custT="1"/>
      <dgm:spPr/>
      <dgm:t>
        <a:bodyPr/>
        <a:lstStyle/>
        <a:p>
          <a:endParaRPr lang="fr-FR" sz="800" b="1"/>
        </a:p>
      </dgm:t>
    </dgm:pt>
    <dgm:pt modelId="{AA69E5AE-1EE2-4DC2-94B9-514F31243A0B}" type="sibTrans" cxnId="{1B549693-4E30-4289-9898-9C094FB2A2B4}">
      <dgm:prSet/>
      <dgm:spPr/>
      <dgm:t>
        <a:bodyPr/>
        <a:lstStyle/>
        <a:p>
          <a:endParaRPr lang="fr-FR" sz="2800" b="1"/>
        </a:p>
      </dgm:t>
    </dgm:pt>
    <dgm:pt modelId="{A73BE11E-8C8D-4F0F-9614-50BE0370A02D}" type="pres">
      <dgm:prSet presAssocID="{0337EDE1-A9ED-4C57-9FBB-7F16244EE19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15C766-3A58-4709-95B1-8A0C201C997D}" type="pres">
      <dgm:prSet presAssocID="{FCACDF35-C044-4643-AF91-2666CF58521B}" presName="centerShape" presStyleLbl="node0" presStyleIdx="0" presStyleCnt="1"/>
      <dgm:spPr/>
    </dgm:pt>
    <dgm:pt modelId="{DD8D8B03-805C-4C5C-9C40-3FB4557E1568}" type="pres">
      <dgm:prSet presAssocID="{7CAABA14-703D-47E9-B67F-A75A9A8BB195}" presName="Name9" presStyleLbl="parChTrans1D2" presStyleIdx="0" presStyleCnt="8"/>
      <dgm:spPr/>
    </dgm:pt>
    <dgm:pt modelId="{79BC528A-4230-4FD3-B898-F83F18FFDA96}" type="pres">
      <dgm:prSet presAssocID="{7CAABA14-703D-47E9-B67F-A75A9A8BB195}" presName="connTx" presStyleLbl="parChTrans1D2" presStyleIdx="0" presStyleCnt="8"/>
      <dgm:spPr/>
    </dgm:pt>
    <dgm:pt modelId="{96065A53-1AE5-43FD-B175-F2F3820674DA}" type="pres">
      <dgm:prSet presAssocID="{84935D87-813E-4EDD-81F1-42105CB744EC}" presName="node" presStyleLbl="node1" presStyleIdx="0" presStyleCnt="8">
        <dgm:presLayoutVars>
          <dgm:bulletEnabled val="1"/>
        </dgm:presLayoutVars>
      </dgm:prSet>
      <dgm:spPr/>
    </dgm:pt>
    <dgm:pt modelId="{FCA68854-CBC1-4F80-ADD4-E1099F459470}" type="pres">
      <dgm:prSet presAssocID="{56430F08-09D1-4EF0-A516-1CFA1536E2C1}" presName="Name9" presStyleLbl="parChTrans1D2" presStyleIdx="1" presStyleCnt="8"/>
      <dgm:spPr/>
    </dgm:pt>
    <dgm:pt modelId="{2AB0B59A-BFD9-4A07-8929-EF258A386180}" type="pres">
      <dgm:prSet presAssocID="{56430F08-09D1-4EF0-A516-1CFA1536E2C1}" presName="connTx" presStyleLbl="parChTrans1D2" presStyleIdx="1" presStyleCnt="8"/>
      <dgm:spPr/>
    </dgm:pt>
    <dgm:pt modelId="{35E1A9DB-D716-4601-AB86-09B2F687AE96}" type="pres">
      <dgm:prSet presAssocID="{B088A92E-1D29-499B-A885-0B21DB996DE1}" presName="node" presStyleLbl="node1" presStyleIdx="1" presStyleCnt="8">
        <dgm:presLayoutVars>
          <dgm:bulletEnabled val="1"/>
        </dgm:presLayoutVars>
      </dgm:prSet>
      <dgm:spPr/>
    </dgm:pt>
    <dgm:pt modelId="{8DADCF96-69C8-4E7D-8844-B291DAC822D0}" type="pres">
      <dgm:prSet presAssocID="{17B8802A-9C88-4067-80A4-6F2BAF138913}" presName="Name9" presStyleLbl="parChTrans1D2" presStyleIdx="2" presStyleCnt="8"/>
      <dgm:spPr/>
    </dgm:pt>
    <dgm:pt modelId="{187BB3DE-F564-4A12-A7D0-FE7F659A8AEF}" type="pres">
      <dgm:prSet presAssocID="{17B8802A-9C88-4067-80A4-6F2BAF138913}" presName="connTx" presStyleLbl="parChTrans1D2" presStyleIdx="2" presStyleCnt="8"/>
      <dgm:spPr/>
    </dgm:pt>
    <dgm:pt modelId="{A843FED9-53E4-4716-825D-7DC5103949A3}" type="pres">
      <dgm:prSet presAssocID="{4E1F812D-4B8B-4C9C-92CA-BCA3F2CE2206}" presName="node" presStyleLbl="node1" presStyleIdx="2" presStyleCnt="8">
        <dgm:presLayoutVars>
          <dgm:bulletEnabled val="1"/>
        </dgm:presLayoutVars>
      </dgm:prSet>
      <dgm:spPr/>
    </dgm:pt>
    <dgm:pt modelId="{085A834F-848E-4474-8C3A-A40E44C31538}" type="pres">
      <dgm:prSet presAssocID="{D90A7812-01E8-42B6-946A-6D4724E892D1}" presName="Name9" presStyleLbl="parChTrans1D2" presStyleIdx="3" presStyleCnt="8"/>
      <dgm:spPr/>
    </dgm:pt>
    <dgm:pt modelId="{3EF02582-69BC-45A7-B40D-556A101C1C86}" type="pres">
      <dgm:prSet presAssocID="{D90A7812-01E8-42B6-946A-6D4724E892D1}" presName="connTx" presStyleLbl="parChTrans1D2" presStyleIdx="3" presStyleCnt="8"/>
      <dgm:spPr/>
    </dgm:pt>
    <dgm:pt modelId="{0A9FB691-4357-4572-9DC3-EC01058A265A}" type="pres">
      <dgm:prSet presAssocID="{8E1F92B9-F807-4DDB-9F7E-2702765FF04A}" presName="node" presStyleLbl="node1" presStyleIdx="3" presStyleCnt="8">
        <dgm:presLayoutVars>
          <dgm:bulletEnabled val="1"/>
        </dgm:presLayoutVars>
      </dgm:prSet>
      <dgm:spPr/>
    </dgm:pt>
    <dgm:pt modelId="{77041905-A289-4E9B-A654-18AB852797D5}" type="pres">
      <dgm:prSet presAssocID="{693F3C40-9F2E-4689-B00C-EFF1CC640029}" presName="Name9" presStyleLbl="parChTrans1D2" presStyleIdx="4" presStyleCnt="8"/>
      <dgm:spPr/>
    </dgm:pt>
    <dgm:pt modelId="{88C5BD4A-ED33-4E50-8BF3-3C4EB728A7DD}" type="pres">
      <dgm:prSet presAssocID="{693F3C40-9F2E-4689-B00C-EFF1CC640029}" presName="connTx" presStyleLbl="parChTrans1D2" presStyleIdx="4" presStyleCnt="8"/>
      <dgm:spPr/>
    </dgm:pt>
    <dgm:pt modelId="{C57C0A3F-7AD4-4FCE-9C30-65DC288DDD61}" type="pres">
      <dgm:prSet presAssocID="{BE90C53E-B1D4-4B2B-BB0F-DC4CE5B4C2DB}" presName="node" presStyleLbl="node1" presStyleIdx="4" presStyleCnt="8">
        <dgm:presLayoutVars>
          <dgm:bulletEnabled val="1"/>
        </dgm:presLayoutVars>
      </dgm:prSet>
      <dgm:spPr/>
    </dgm:pt>
    <dgm:pt modelId="{3904F748-42A0-43D5-AF08-F0C62DA756F9}" type="pres">
      <dgm:prSet presAssocID="{0CDC4693-183A-4CC0-9C68-C496E98C2495}" presName="Name9" presStyleLbl="parChTrans1D2" presStyleIdx="5" presStyleCnt="8"/>
      <dgm:spPr/>
    </dgm:pt>
    <dgm:pt modelId="{B756DB3B-1BB2-43AF-9506-E1273E7BFFC8}" type="pres">
      <dgm:prSet presAssocID="{0CDC4693-183A-4CC0-9C68-C496E98C2495}" presName="connTx" presStyleLbl="parChTrans1D2" presStyleIdx="5" presStyleCnt="8"/>
      <dgm:spPr/>
    </dgm:pt>
    <dgm:pt modelId="{E58D03BA-A5C8-49D3-9219-E49FB6E9A4CC}" type="pres">
      <dgm:prSet presAssocID="{7A681E26-A580-4C05-A8E6-F41F5C940663}" presName="node" presStyleLbl="node1" presStyleIdx="5" presStyleCnt="8">
        <dgm:presLayoutVars>
          <dgm:bulletEnabled val="1"/>
        </dgm:presLayoutVars>
      </dgm:prSet>
      <dgm:spPr/>
    </dgm:pt>
    <dgm:pt modelId="{38C34161-3F23-40FB-B07A-A5EDC31FFDDF}" type="pres">
      <dgm:prSet presAssocID="{143D4201-36AB-4CBE-A4EA-E164D311B5D8}" presName="Name9" presStyleLbl="parChTrans1D2" presStyleIdx="6" presStyleCnt="8"/>
      <dgm:spPr/>
    </dgm:pt>
    <dgm:pt modelId="{BE48B08B-7BA5-4F75-8642-5C9A1CD48D6E}" type="pres">
      <dgm:prSet presAssocID="{143D4201-36AB-4CBE-A4EA-E164D311B5D8}" presName="connTx" presStyleLbl="parChTrans1D2" presStyleIdx="6" presStyleCnt="8"/>
      <dgm:spPr/>
    </dgm:pt>
    <dgm:pt modelId="{1D18A4BC-40FA-4A0A-9863-30F70BB2D42F}" type="pres">
      <dgm:prSet presAssocID="{27099443-126E-4C2E-AC52-95CFA8612706}" presName="node" presStyleLbl="node1" presStyleIdx="6" presStyleCnt="8">
        <dgm:presLayoutVars>
          <dgm:bulletEnabled val="1"/>
        </dgm:presLayoutVars>
      </dgm:prSet>
      <dgm:spPr/>
    </dgm:pt>
    <dgm:pt modelId="{BDB85618-7E3B-4BA8-9CAC-4F34591E9F9D}" type="pres">
      <dgm:prSet presAssocID="{68D7F68B-7A3A-441E-A24C-2D4AE2B818B7}" presName="Name9" presStyleLbl="parChTrans1D2" presStyleIdx="7" presStyleCnt="8"/>
      <dgm:spPr/>
    </dgm:pt>
    <dgm:pt modelId="{33308A77-B346-40CE-980D-2B0FE2091965}" type="pres">
      <dgm:prSet presAssocID="{68D7F68B-7A3A-441E-A24C-2D4AE2B818B7}" presName="connTx" presStyleLbl="parChTrans1D2" presStyleIdx="7" presStyleCnt="8"/>
      <dgm:spPr/>
    </dgm:pt>
    <dgm:pt modelId="{9C00E0B9-4589-4E21-AA0B-83400E3A13A2}" type="pres">
      <dgm:prSet presAssocID="{A4FD1BB2-D912-4CFA-BF98-D4FE531AFE53}" presName="node" presStyleLbl="node1" presStyleIdx="7" presStyleCnt="8">
        <dgm:presLayoutVars>
          <dgm:bulletEnabled val="1"/>
        </dgm:presLayoutVars>
      </dgm:prSet>
      <dgm:spPr/>
    </dgm:pt>
  </dgm:ptLst>
  <dgm:cxnLst>
    <dgm:cxn modelId="{A0A6E201-A716-40A4-84AD-449FF539D391}" srcId="{FCACDF35-C044-4643-AF91-2666CF58521B}" destId="{84935D87-813E-4EDD-81F1-42105CB744EC}" srcOrd="0" destOrd="0" parTransId="{7CAABA14-703D-47E9-B67F-A75A9A8BB195}" sibTransId="{FDE7CF24-BDC0-46CE-99A8-6F2814E94A21}"/>
    <dgm:cxn modelId="{D1B94D08-DEC3-4542-92A5-D813D881EF38}" type="presOf" srcId="{56430F08-09D1-4EF0-A516-1CFA1536E2C1}" destId="{2AB0B59A-BFD9-4A07-8929-EF258A386180}" srcOrd="1" destOrd="0" presId="urn:microsoft.com/office/officeart/2005/8/layout/radial1"/>
    <dgm:cxn modelId="{4607DE0B-944C-4EAB-B672-EC3B317BB90B}" type="presOf" srcId="{D90A7812-01E8-42B6-946A-6D4724E892D1}" destId="{3EF02582-69BC-45A7-B40D-556A101C1C86}" srcOrd="1" destOrd="0" presId="urn:microsoft.com/office/officeart/2005/8/layout/radial1"/>
    <dgm:cxn modelId="{B798E111-1160-4BFF-BA7C-69E73B751667}" type="presOf" srcId="{143D4201-36AB-4CBE-A4EA-E164D311B5D8}" destId="{BE48B08B-7BA5-4F75-8642-5C9A1CD48D6E}" srcOrd="1" destOrd="0" presId="urn:microsoft.com/office/officeart/2005/8/layout/radial1"/>
    <dgm:cxn modelId="{E5E64A1A-82FF-4804-BB01-25C935E53D90}" type="presOf" srcId="{0CDC4693-183A-4CC0-9C68-C496E98C2495}" destId="{B756DB3B-1BB2-43AF-9506-E1273E7BFFC8}" srcOrd="1" destOrd="0" presId="urn:microsoft.com/office/officeart/2005/8/layout/radial1"/>
    <dgm:cxn modelId="{E309601D-7166-41FB-A584-6BCA2D2252E5}" type="presOf" srcId="{7CAABA14-703D-47E9-B67F-A75A9A8BB195}" destId="{DD8D8B03-805C-4C5C-9C40-3FB4557E1568}" srcOrd="0" destOrd="0" presId="urn:microsoft.com/office/officeart/2005/8/layout/radial1"/>
    <dgm:cxn modelId="{D6863323-E989-4749-A662-3D09C8D906E4}" type="presOf" srcId="{FCACDF35-C044-4643-AF91-2666CF58521B}" destId="{8815C766-3A58-4709-95B1-8A0C201C997D}" srcOrd="0" destOrd="0" presId="urn:microsoft.com/office/officeart/2005/8/layout/radial1"/>
    <dgm:cxn modelId="{E50E6139-51CA-46F4-A268-7935CC165F86}" type="presOf" srcId="{7CAABA14-703D-47E9-B67F-A75A9A8BB195}" destId="{79BC528A-4230-4FD3-B898-F83F18FFDA96}" srcOrd="1" destOrd="0" presId="urn:microsoft.com/office/officeart/2005/8/layout/radial1"/>
    <dgm:cxn modelId="{BE1BA73A-5BEE-419F-A90E-32009882950A}" srcId="{FCACDF35-C044-4643-AF91-2666CF58521B}" destId="{8E1F92B9-F807-4DDB-9F7E-2702765FF04A}" srcOrd="3" destOrd="0" parTransId="{D90A7812-01E8-42B6-946A-6D4724E892D1}" sibTransId="{1403B67B-A1D2-4A53-ABF4-9F5EE38E1D05}"/>
    <dgm:cxn modelId="{FFDB053B-43C7-416F-A2AB-AAE2A1B986CE}" srcId="{FCACDF35-C044-4643-AF91-2666CF58521B}" destId="{B088A92E-1D29-499B-A885-0B21DB996DE1}" srcOrd="1" destOrd="0" parTransId="{56430F08-09D1-4EF0-A516-1CFA1536E2C1}" sibTransId="{F6B91B99-0992-413C-BE2E-7D574E95C660}"/>
    <dgm:cxn modelId="{C498F85C-70EC-4DA4-9E0B-9481993871F5}" type="presOf" srcId="{A4FD1BB2-D912-4CFA-BF98-D4FE531AFE53}" destId="{9C00E0B9-4589-4E21-AA0B-83400E3A13A2}" srcOrd="0" destOrd="0" presId="urn:microsoft.com/office/officeart/2005/8/layout/radial1"/>
    <dgm:cxn modelId="{86930F6D-BB43-4AC7-B6E3-3D475135B9BE}" type="presOf" srcId="{693F3C40-9F2E-4689-B00C-EFF1CC640029}" destId="{77041905-A289-4E9B-A654-18AB852797D5}" srcOrd="0" destOrd="0" presId="urn:microsoft.com/office/officeart/2005/8/layout/radial1"/>
    <dgm:cxn modelId="{3703204F-7A95-48C9-BECC-C2C4E6612F07}" type="presOf" srcId="{68D7F68B-7A3A-441E-A24C-2D4AE2B818B7}" destId="{33308A77-B346-40CE-980D-2B0FE2091965}" srcOrd="1" destOrd="0" presId="urn:microsoft.com/office/officeart/2005/8/layout/radial1"/>
    <dgm:cxn modelId="{33994350-76FA-462A-9290-993FF2085E86}" type="presOf" srcId="{B088A92E-1D29-499B-A885-0B21DB996DE1}" destId="{35E1A9DB-D716-4601-AB86-09B2F687AE96}" srcOrd="0" destOrd="0" presId="urn:microsoft.com/office/officeart/2005/8/layout/radial1"/>
    <dgm:cxn modelId="{C283C651-EA29-488A-B42F-59137565E070}" srcId="{FCACDF35-C044-4643-AF91-2666CF58521B}" destId="{27099443-126E-4C2E-AC52-95CFA8612706}" srcOrd="6" destOrd="0" parTransId="{143D4201-36AB-4CBE-A4EA-E164D311B5D8}" sibTransId="{88090787-3AF7-4440-A125-BD4084DBCD64}"/>
    <dgm:cxn modelId="{21D01952-239E-4819-A679-C5981C0EEB31}" type="presOf" srcId="{4E1F812D-4B8B-4C9C-92CA-BCA3F2CE2206}" destId="{A843FED9-53E4-4716-825D-7DC5103949A3}" srcOrd="0" destOrd="0" presId="urn:microsoft.com/office/officeart/2005/8/layout/radial1"/>
    <dgm:cxn modelId="{7B8DE758-C8AA-46C2-89B6-1F5822103103}" srcId="{FCACDF35-C044-4643-AF91-2666CF58521B}" destId="{BE90C53E-B1D4-4B2B-BB0F-DC4CE5B4C2DB}" srcOrd="4" destOrd="0" parTransId="{693F3C40-9F2E-4689-B00C-EFF1CC640029}" sibTransId="{39DBEE42-36D2-41E0-B615-1944EDC48A69}"/>
    <dgm:cxn modelId="{2E41ED81-1569-4809-BD8A-2BC53FF8AE1E}" type="presOf" srcId="{D90A7812-01E8-42B6-946A-6D4724E892D1}" destId="{085A834F-848E-4474-8C3A-A40E44C31538}" srcOrd="0" destOrd="0" presId="urn:microsoft.com/office/officeart/2005/8/layout/radial1"/>
    <dgm:cxn modelId="{574ED382-177B-488B-9B2D-B381955933F0}" type="presOf" srcId="{7A681E26-A580-4C05-A8E6-F41F5C940663}" destId="{E58D03BA-A5C8-49D3-9219-E49FB6E9A4CC}" srcOrd="0" destOrd="0" presId="urn:microsoft.com/office/officeart/2005/8/layout/radial1"/>
    <dgm:cxn modelId="{E4DD0B8A-1EDE-4A5D-A89D-4E6D5C84D19E}" type="presOf" srcId="{17B8802A-9C88-4067-80A4-6F2BAF138913}" destId="{8DADCF96-69C8-4E7D-8844-B291DAC822D0}" srcOrd="0" destOrd="0" presId="urn:microsoft.com/office/officeart/2005/8/layout/radial1"/>
    <dgm:cxn modelId="{9C43A08A-44EB-4E5B-9C53-DAA2770745EF}" type="presOf" srcId="{56430F08-09D1-4EF0-A516-1CFA1536E2C1}" destId="{FCA68854-CBC1-4F80-ADD4-E1099F459470}" srcOrd="0" destOrd="0" presId="urn:microsoft.com/office/officeart/2005/8/layout/radial1"/>
    <dgm:cxn modelId="{1B549693-4E30-4289-9898-9C094FB2A2B4}" srcId="{FCACDF35-C044-4643-AF91-2666CF58521B}" destId="{A4FD1BB2-D912-4CFA-BF98-D4FE531AFE53}" srcOrd="7" destOrd="0" parTransId="{68D7F68B-7A3A-441E-A24C-2D4AE2B818B7}" sibTransId="{AA69E5AE-1EE2-4DC2-94B9-514F31243A0B}"/>
    <dgm:cxn modelId="{2C80A99E-1382-47C6-9428-A5DA54EB779E}" type="presOf" srcId="{8E1F92B9-F807-4DDB-9F7E-2702765FF04A}" destId="{0A9FB691-4357-4572-9DC3-EC01058A265A}" srcOrd="0" destOrd="0" presId="urn:microsoft.com/office/officeart/2005/8/layout/radial1"/>
    <dgm:cxn modelId="{FBD9B2A9-D0AA-42DD-848E-92BF9FCCF38A}" type="presOf" srcId="{17B8802A-9C88-4067-80A4-6F2BAF138913}" destId="{187BB3DE-F564-4A12-A7D0-FE7F659A8AEF}" srcOrd="1" destOrd="0" presId="urn:microsoft.com/office/officeart/2005/8/layout/radial1"/>
    <dgm:cxn modelId="{3F49EBAE-0F7F-4D33-AB37-5DAAD02C7D5A}" type="presOf" srcId="{84935D87-813E-4EDD-81F1-42105CB744EC}" destId="{96065A53-1AE5-43FD-B175-F2F3820674DA}" srcOrd="0" destOrd="0" presId="urn:microsoft.com/office/officeart/2005/8/layout/radial1"/>
    <dgm:cxn modelId="{8F9EA6BF-2F85-4B01-AEB7-8C0D8229CB5D}" type="presOf" srcId="{693F3C40-9F2E-4689-B00C-EFF1CC640029}" destId="{88C5BD4A-ED33-4E50-8BF3-3C4EB728A7DD}" srcOrd="1" destOrd="0" presId="urn:microsoft.com/office/officeart/2005/8/layout/radial1"/>
    <dgm:cxn modelId="{18FB97C5-E5C2-4622-8F4C-D74A48F7BE19}" srcId="{FCACDF35-C044-4643-AF91-2666CF58521B}" destId="{4E1F812D-4B8B-4C9C-92CA-BCA3F2CE2206}" srcOrd="2" destOrd="0" parTransId="{17B8802A-9C88-4067-80A4-6F2BAF138913}" sibTransId="{C20607EB-6D1F-4701-95EF-183C189B2697}"/>
    <dgm:cxn modelId="{F4FAB0CF-2E3F-470B-B24E-0805B935DDBE}" type="presOf" srcId="{BE90C53E-B1D4-4B2B-BB0F-DC4CE5B4C2DB}" destId="{C57C0A3F-7AD4-4FCE-9C30-65DC288DDD61}" srcOrd="0" destOrd="0" presId="urn:microsoft.com/office/officeart/2005/8/layout/radial1"/>
    <dgm:cxn modelId="{017D7EE3-2A02-4F19-BF89-1FF472FF2883}" srcId="{FCACDF35-C044-4643-AF91-2666CF58521B}" destId="{7A681E26-A580-4C05-A8E6-F41F5C940663}" srcOrd="5" destOrd="0" parTransId="{0CDC4693-183A-4CC0-9C68-C496E98C2495}" sibTransId="{E82CAF4A-73BB-4314-BC3C-F8517A53FB4C}"/>
    <dgm:cxn modelId="{14B32DE5-BA82-4DE0-A5A5-866B0B8B0B51}" type="presOf" srcId="{143D4201-36AB-4CBE-A4EA-E164D311B5D8}" destId="{38C34161-3F23-40FB-B07A-A5EDC31FFDDF}" srcOrd="0" destOrd="0" presId="urn:microsoft.com/office/officeart/2005/8/layout/radial1"/>
    <dgm:cxn modelId="{74E976E8-5DA4-4D1E-AC5E-9EB0E82409D1}" type="presOf" srcId="{68D7F68B-7A3A-441E-A24C-2D4AE2B818B7}" destId="{BDB85618-7E3B-4BA8-9CAC-4F34591E9F9D}" srcOrd="0" destOrd="0" presId="urn:microsoft.com/office/officeart/2005/8/layout/radial1"/>
    <dgm:cxn modelId="{E75FE5EC-7972-492F-8FC2-9D8551DC5E55}" type="presOf" srcId="{0CDC4693-183A-4CC0-9C68-C496E98C2495}" destId="{3904F748-42A0-43D5-AF08-F0C62DA756F9}" srcOrd="0" destOrd="0" presId="urn:microsoft.com/office/officeart/2005/8/layout/radial1"/>
    <dgm:cxn modelId="{2DE4A1EE-2954-4C3F-806C-CDA169683EEA}" srcId="{0337EDE1-A9ED-4C57-9FBB-7F16244EE19A}" destId="{FCACDF35-C044-4643-AF91-2666CF58521B}" srcOrd="0" destOrd="0" parTransId="{4AB53185-0147-4392-9788-F2BC07A71DAD}" sibTransId="{3506C9DC-39DB-480D-8952-8598A797FE67}"/>
    <dgm:cxn modelId="{31176AF9-850F-4542-9673-C308B51F78F3}" type="presOf" srcId="{27099443-126E-4C2E-AC52-95CFA8612706}" destId="{1D18A4BC-40FA-4A0A-9863-30F70BB2D42F}" srcOrd="0" destOrd="0" presId="urn:microsoft.com/office/officeart/2005/8/layout/radial1"/>
    <dgm:cxn modelId="{C6FCCFFB-8687-43EE-A539-AB4E737F94F9}" type="presOf" srcId="{0337EDE1-A9ED-4C57-9FBB-7F16244EE19A}" destId="{A73BE11E-8C8D-4F0F-9614-50BE0370A02D}" srcOrd="0" destOrd="0" presId="urn:microsoft.com/office/officeart/2005/8/layout/radial1"/>
    <dgm:cxn modelId="{866A206F-8D7E-4A60-91E7-E1B4C4463EFC}" type="presParOf" srcId="{A73BE11E-8C8D-4F0F-9614-50BE0370A02D}" destId="{8815C766-3A58-4709-95B1-8A0C201C997D}" srcOrd="0" destOrd="0" presId="urn:microsoft.com/office/officeart/2005/8/layout/radial1"/>
    <dgm:cxn modelId="{F2CC7144-A463-4BB1-A8AF-0B9971882C00}" type="presParOf" srcId="{A73BE11E-8C8D-4F0F-9614-50BE0370A02D}" destId="{DD8D8B03-805C-4C5C-9C40-3FB4557E1568}" srcOrd="1" destOrd="0" presId="urn:microsoft.com/office/officeart/2005/8/layout/radial1"/>
    <dgm:cxn modelId="{8703C020-8F46-49D6-A987-29D159F11EBE}" type="presParOf" srcId="{DD8D8B03-805C-4C5C-9C40-3FB4557E1568}" destId="{79BC528A-4230-4FD3-B898-F83F18FFDA96}" srcOrd="0" destOrd="0" presId="urn:microsoft.com/office/officeart/2005/8/layout/radial1"/>
    <dgm:cxn modelId="{742A0A1A-E9AF-44B1-AE62-78242C3E0ED8}" type="presParOf" srcId="{A73BE11E-8C8D-4F0F-9614-50BE0370A02D}" destId="{96065A53-1AE5-43FD-B175-F2F3820674DA}" srcOrd="2" destOrd="0" presId="urn:microsoft.com/office/officeart/2005/8/layout/radial1"/>
    <dgm:cxn modelId="{E0B44AE3-BF17-440E-BC9B-0A524D9E30D8}" type="presParOf" srcId="{A73BE11E-8C8D-4F0F-9614-50BE0370A02D}" destId="{FCA68854-CBC1-4F80-ADD4-E1099F459470}" srcOrd="3" destOrd="0" presId="urn:microsoft.com/office/officeart/2005/8/layout/radial1"/>
    <dgm:cxn modelId="{65ED1AE2-D676-4D04-A85D-6560D801FC01}" type="presParOf" srcId="{FCA68854-CBC1-4F80-ADD4-E1099F459470}" destId="{2AB0B59A-BFD9-4A07-8929-EF258A386180}" srcOrd="0" destOrd="0" presId="urn:microsoft.com/office/officeart/2005/8/layout/radial1"/>
    <dgm:cxn modelId="{423D9568-2CDF-4592-B38D-A9A60EA679C6}" type="presParOf" srcId="{A73BE11E-8C8D-4F0F-9614-50BE0370A02D}" destId="{35E1A9DB-D716-4601-AB86-09B2F687AE96}" srcOrd="4" destOrd="0" presId="urn:microsoft.com/office/officeart/2005/8/layout/radial1"/>
    <dgm:cxn modelId="{F315CC2D-1800-444E-AAB4-D4482B4CA1B9}" type="presParOf" srcId="{A73BE11E-8C8D-4F0F-9614-50BE0370A02D}" destId="{8DADCF96-69C8-4E7D-8844-B291DAC822D0}" srcOrd="5" destOrd="0" presId="urn:microsoft.com/office/officeart/2005/8/layout/radial1"/>
    <dgm:cxn modelId="{B5AF452D-3CFF-4070-B3DC-5864D3CD6593}" type="presParOf" srcId="{8DADCF96-69C8-4E7D-8844-B291DAC822D0}" destId="{187BB3DE-F564-4A12-A7D0-FE7F659A8AEF}" srcOrd="0" destOrd="0" presId="urn:microsoft.com/office/officeart/2005/8/layout/radial1"/>
    <dgm:cxn modelId="{1DD5B9ED-191F-454D-9532-28EEDBBACDE5}" type="presParOf" srcId="{A73BE11E-8C8D-4F0F-9614-50BE0370A02D}" destId="{A843FED9-53E4-4716-825D-7DC5103949A3}" srcOrd="6" destOrd="0" presId="urn:microsoft.com/office/officeart/2005/8/layout/radial1"/>
    <dgm:cxn modelId="{5E0C9C89-CACD-4BD6-99EE-CEA38704E69A}" type="presParOf" srcId="{A73BE11E-8C8D-4F0F-9614-50BE0370A02D}" destId="{085A834F-848E-4474-8C3A-A40E44C31538}" srcOrd="7" destOrd="0" presId="urn:microsoft.com/office/officeart/2005/8/layout/radial1"/>
    <dgm:cxn modelId="{11D66A93-22C3-44F9-BD6F-2A60CD23D182}" type="presParOf" srcId="{085A834F-848E-4474-8C3A-A40E44C31538}" destId="{3EF02582-69BC-45A7-B40D-556A101C1C86}" srcOrd="0" destOrd="0" presId="urn:microsoft.com/office/officeart/2005/8/layout/radial1"/>
    <dgm:cxn modelId="{417789A5-3E7A-49E2-A662-AC40E7268761}" type="presParOf" srcId="{A73BE11E-8C8D-4F0F-9614-50BE0370A02D}" destId="{0A9FB691-4357-4572-9DC3-EC01058A265A}" srcOrd="8" destOrd="0" presId="urn:microsoft.com/office/officeart/2005/8/layout/radial1"/>
    <dgm:cxn modelId="{3BDFBE85-8745-4438-849B-595BE4EA2ED1}" type="presParOf" srcId="{A73BE11E-8C8D-4F0F-9614-50BE0370A02D}" destId="{77041905-A289-4E9B-A654-18AB852797D5}" srcOrd="9" destOrd="0" presId="urn:microsoft.com/office/officeart/2005/8/layout/radial1"/>
    <dgm:cxn modelId="{593CEA78-3981-45BF-9CE6-129FB50079CC}" type="presParOf" srcId="{77041905-A289-4E9B-A654-18AB852797D5}" destId="{88C5BD4A-ED33-4E50-8BF3-3C4EB728A7DD}" srcOrd="0" destOrd="0" presId="urn:microsoft.com/office/officeart/2005/8/layout/radial1"/>
    <dgm:cxn modelId="{B980D99D-1C6B-4CA3-910D-68A618D9C8F3}" type="presParOf" srcId="{A73BE11E-8C8D-4F0F-9614-50BE0370A02D}" destId="{C57C0A3F-7AD4-4FCE-9C30-65DC288DDD61}" srcOrd="10" destOrd="0" presId="urn:microsoft.com/office/officeart/2005/8/layout/radial1"/>
    <dgm:cxn modelId="{ADCEC47F-4326-46E9-A360-03EC8984998C}" type="presParOf" srcId="{A73BE11E-8C8D-4F0F-9614-50BE0370A02D}" destId="{3904F748-42A0-43D5-AF08-F0C62DA756F9}" srcOrd="11" destOrd="0" presId="urn:microsoft.com/office/officeart/2005/8/layout/radial1"/>
    <dgm:cxn modelId="{7A84EEA7-1359-48ED-9220-1002B0B78AE5}" type="presParOf" srcId="{3904F748-42A0-43D5-AF08-F0C62DA756F9}" destId="{B756DB3B-1BB2-43AF-9506-E1273E7BFFC8}" srcOrd="0" destOrd="0" presId="urn:microsoft.com/office/officeart/2005/8/layout/radial1"/>
    <dgm:cxn modelId="{9C043105-6C53-4FB3-97BB-29623219B32E}" type="presParOf" srcId="{A73BE11E-8C8D-4F0F-9614-50BE0370A02D}" destId="{E58D03BA-A5C8-49D3-9219-E49FB6E9A4CC}" srcOrd="12" destOrd="0" presId="urn:microsoft.com/office/officeart/2005/8/layout/radial1"/>
    <dgm:cxn modelId="{6783FE8B-5CE1-49BF-9381-0F659E935794}" type="presParOf" srcId="{A73BE11E-8C8D-4F0F-9614-50BE0370A02D}" destId="{38C34161-3F23-40FB-B07A-A5EDC31FFDDF}" srcOrd="13" destOrd="0" presId="urn:microsoft.com/office/officeart/2005/8/layout/radial1"/>
    <dgm:cxn modelId="{743377DA-A3A0-4810-B50D-8184245A7354}" type="presParOf" srcId="{38C34161-3F23-40FB-B07A-A5EDC31FFDDF}" destId="{BE48B08B-7BA5-4F75-8642-5C9A1CD48D6E}" srcOrd="0" destOrd="0" presId="urn:microsoft.com/office/officeart/2005/8/layout/radial1"/>
    <dgm:cxn modelId="{638E8F6D-545C-427A-9941-6C60033F0D59}" type="presParOf" srcId="{A73BE11E-8C8D-4F0F-9614-50BE0370A02D}" destId="{1D18A4BC-40FA-4A0A-9863-30F70BB2D42F}" srcOrd="14" destOrd="0" presId="urn:microsoft.com/office/officeart/2005/8/layout/radial1"/>
    <dgm:cxn modelId="{120A1FD0-733D-4C2A-B176-07C031518B38}" type="presParOf" srcId="{A73BE11E-8C8D-4F0F-9614-50BE0370A02D}" destId="{BDB85618-7E3B-4BA8-9CAC-4F34591E9F9D}" srcOrd="15" destOrd="0" presId="urn:microsoft.com/office/officeart/2005/8/layout/radial1"/>
    <dgm:cxn modelId="{F96A4129-3C0B-4562-A3CA-174D495BA2F2}" type="presParOf" srcId="{BDB85618-7E3B-4BA8-9CAC-4F34591E9F9D}" destId="{33308A77-B346-40CE-980D-2B0FE2091965}" srcOrd="0" destOrd="0" presId="urn:microsoft.com/office/officeart/2005/8/layout/radial1"/>
    <dgm:cxn modelId="{24359AC6-DEED-4316-8D5C-28083257EFD8}" type="presParOf" srcId="{A73BE11E-8C8D-4F0F-9614-50BE0370A02D}" destId="{9C00E0B9-4589-4E21-AA0B-83400E3A13A2}" srcOrd="1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/>
      <dgm:t>
        <a:bodyPr/>
        <a:lstStyle/>
        <a:p>
          <a:r>
            <a:rPr lang="fr-FR"/>
            <a:t>Numéro de téléphone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/>
      <dgm:t>
        <a:bodyPr/>
        <a:lstStyle/>
        <a:p>
          <a:r>
            <a:rPr lang="fr-FR"/>
            <a:t>Numéro de sécurité sociale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/>
      <dgm:t>
        <a:bodyPr/>
        <a:lstStyle/>
        <a:p>
          <a:r>
            <a:rPr lang="fr-FR"/>
            <a:t>Numéro SIRET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/>
      <dgm:t>
        <a:bodyPr/>
        <a:lstStyle/>
        <a:p>
          <a:r>
            <a:rPr lang="fr-FR"/>
            <a:t>Pointure de chaussure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>
        <a:solidFill>
          <a:srgbClr val="00B050"/>
        </a:solidFill>
      </dgm:spPr>
      <dgm:t>
        <a:bodyPr/>
        <a:lstStyle/>
        <a:p>
          <a:r>
            <a:rPr lang="fr-FR"/>
            <a:t>Numéro de téléphone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>
        <a:solidFill>
          <a:srgbClr val="00B050"/>
        </a:solidFill>
      </dgm:spPr>
      <dgm:t>
        <a:bodyPr/>
        <a:lstStyle/>
        <a:p>
          <a:r>
            <a:rPr lang="fr-FR"/>
            <a:t>Numéro de sécurité sociale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50C6A854-BD2C-4214-97B9-5ADDF5B46B12}">
      <dgm:prSet phldrT="[Texte]"/>
      <dgm:spPr>
        <a:solidFill>
          <a:srgbClr val="C00000"/>
        </a:solidFill>
      </dgm:spPr>
      <dgm:t>
        <a:bodyPr/>
        <a:lstStyle/>
        <a:p>
          <a:r>
            <a:rPr lang="fr-FR"/>
            <a:t>Numéro SIRET</a:t>
          </a:r>
        </a:p>
      </dgm:t>
    </dgm:pt>
    <dgm:pt modelId="{A6B8A769-CAFA-460C-B83A-DB2244C6A5C1}" type="parTrans" cxnId="{F78991B0-5539-44B5-99B1-E6351BA31858}">
      <dgm:prSet/>
      <dgm:spPr/>
      <dgm:t>
        <a:bodyPr/>
        <a:lstStyle/>
        <a:p>
          <a:endParaRPr lang="fr-FR"/>
        </a:p>
      </dgm:t>
    </dgm:pt>
    <dgm:pt modelId="{5C0CD0A2-F2A7-47D4-A00E-3DED14BA8BA0}" type="sibTrans" cxnId="{F78991B0-5539-44B5-99B1-E6351BA31858}">
      <dgm:prSet/>
      <dgm:spPr/>
      <dgm:t>
        <a:bodyPr/>
        <a:lstStyle/>
        <a:p>
          <a:endParaRPr lang="fr-FR"/>
        </a:p>
      </dgm:t>
    </dgm:pt>
    <dgm:pt modelId="{970734E5-5D91-46B5-BF30-285A088DD6F7}">
      <dgm:prSet phldrT="[Texte]"/>
      <dgm:spPr>
        <a:solidFill>
          <a:schemeClr val="accent1"/>
        </a:solidFill>
      </dgm:spPr>
      <dgm:t>
        <a:bodyPr/>
        <a:lstStyle/>
        <a:p>
          <a:r>
            <a:rPr lang="fr-FR"/>
            <a:t>Pointure de chaussure</a:t>
          </a:r>
        </a:p>
      </dgm:t>
    </dgm:pt>
    <dgm:pt modelId="{FF054FC2-F6FA-4446-B350-BC91A6F944F8}" type="parTrans" cxnId="{201F101E-771C-4477-930E-ADEE3AD753B3}">
      <dgm:prSet/>
      <dgm:spPr/>
      <dgm:t>
        <a:bodyPr/>
        <a:lstStyle/>
        <a:p>
          <a:endParaRPr lang="fr-FR"/>
        </a:p>
      </dgm:t>
    </dgm:pt>
    <dgm:pt modelId="{445348E7-D60E-4A84-ABE9-0F1490BBB4B5}" type="sibTrans" cxnId="{201F101E-771C-4477-930E-ADEE3AD753B3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9881C452-B6F0-4AF3-8267-214EC3DE0C84}" type="pres">
      <dgm:prSet presAssocID="{5A982CDE-5152-4FD4-8DD0-17080AAF3BE7}" presName="sibTrans" presStyleCnt="0"/>
      <dgm:spPr/>
    </dgm:pt>
    <dgm:pt modelId="{4C08FA4E-382F-4E9B-96C9-6AE39AAD5120}" type="pres">
      <dgm:prSet presAssocID="{50C6A854-BD2C-4214-97B9-5ADDF5B46B12}" presName="node" presStyleLbl="node1" presStyleIdx="2" presStyleCnt="4">
        <dgm:presLayoutVars>
          <dgm:bulletEnabled val="1"/>
        </dgm:presLayoutVars>
      </dgm:prSet>
      <dgm:spPr/>
    </dgm:pt>
    <dgm:pt modelId="{BE42AE5A-8CEF-404A-947D-B9BBDB54449F}" type="pres">
      <dgm:prSet presAssocID="{5C0CD0A2-F2A7-47D4-A00E-3DED14BA8BA0}" presName="sibTrans" presStyleCnt="0"/>
      <dgm:spPr/>
    </dgm:pt>
    <dgm:pt modelId="{F603DFFD-F9FE-4E28-8B0D-3F28CAAEB6E8}" type="pres">
      <dgm:prSet presAssocID="{970734E5-5D91-46B5-BF30-285A088DD6F7}" presName="node" presStyleLbl="node1" presStyleIdx="3" presStyleCnt="4">
        <dgm:presLayoutVars>
          <dgm:bulletEnabled val="1"/>
        </dgm:presLayoutVars>
      </dgm:prSet>
      <dgm:spPr/>
    </dgm:pt>
  </dgm:ptLst>
  <dgm:cxnLst>
    <dgm:cxn modelId="{FD807406-73FA-4692-8829-F58BDAD68CCF}" type="presOf" srcId="{970734E5-5D91-46B5-BF30-285A088DD6F7}" destId="{F603DFFD-F9FE-4E28-8B0D-3F28CAAEB6E8}" srcOrd="0" destOrd="0" presId="urn:microsoft.com/office/officeart/2005/8/layout/default"/>
    <dgm:cxn modelId="{201F101E-771C-4477-930E-ADEE3AD753B3}" srcId="{49545C10-C03E-41A9-AAD7-4478476A4ED1}" destId="{970734E5-5D91-46B5-BF30-285A088DD6F7}" srcOrd="3" destOrd="0" parTransId="{FF054FC2-F6FA-4446-B350-BC91A6F944F8}" sibTransId="{445348E7-D60E-4A84-ABE9-0F1490BBB4B5}"/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F78991B0-5539-44B5-99B1-E6351BA31858}" srcId="{49545C10-C03E-41A9-AAD7-4478476A4ED1}" destId="{50C6A854-BD2C-4214-97B9-5ADDF5B46B12}" srcOrd="2" destOrd="0" parTransId="{A6B8A769-CAFA-460C-B83A-DB2244C6A5C1}" sibTransId="{5C0CD0A2-F2A7-47D4-A00E-3DED14BA8BA0}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3AB99ECE-8862-43F4-AB85-9C9230B552F4}" type="presOf" srcId="{50C6A854-BD2C-4214-97B9-5ADDF5B46B12}" destId="{4C08FA4E-382F-4E9B-96C9-6AE39AAD5120}" srcOrd="0" destOrd="0" presId="urn:microsoft.com/office/officeart/2005/8/layout/default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72B3156C-38BB-4C3F-B988-D098013DFF77}" type="presParOf" srcId="{01413F08-0163-405E-9D75-C1816537725B}" destId="{9881C452-B6F0-4AF3-8267-214EC3DE0C84}" srcOrd="3" destOrd="0" presId="urn:microsoft.com/office/officeart/2005/8/layout/default"/>
    <dgm:cxn modelId="{CB854919-E760-49F3-8D84-2C8DB2ADBACF}" type="presParOf" srcId="{01413F08-0163-405E-9D75-C1816537725B}" destId="{4C08FA4E-382F-4E9B-96C9-6AE39AAD5120}" srcOrd="4" destOrd="0" presId="urn:microsoft.com/office/officeart/2005/8/layout/default"/>
    <dgm:cxn modelId="{50B39B27-D0F8-46EE-9AB6-D52F2A06E7B2}" type="presParOf" srcId="{01413F08-0163-405E-9D75-C1816537725B}" destId="{BE42AE5A-8CEF-404A-947D-B9BBDB54449F}" srcOrd="5" destOrd="0" presId="urn:microsoft.com/office/officeart/2005/8/layout/default"/>
    <dgm:cxn modelId="{A463D8F9-9AAE-4B07-9F4E-4BA0D77B409E}" type="presParOf" srcId="{01413F08-0163-405E-9D75-C1816537725B}" destId="{F603DFFD-F9FE-4E28-8B0D-3F28CAAEB6E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/>
      <dgm:t>
        <a:bodyPr/>
        <a:lstStyle/>
        <a:p>
          <a:r>
            <a:rPr lang="fr-FR" dirty="0"/>
            <a:t>Données sur l’état de santé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/>
      <dgm:t>
        <a:bodyPr/>
        <a:lstStyle/>
        <a:p>
          <a:r>
            <a:rPr lang="fr-FR" dirty="0"/>
            <a:t>Données sur l’origine raciale ou ethnique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7F6F2BF0-BC92-4281-9FCB-783B140438FF}">
      <dgm:prSet phldrT="[Texte]"/>
      <dgm:spPr/>
      <dgm:t>
        <a:bodyPr/>
        <a:lstStyle/>
        <a:p>
          <a:r>
            <a:rPr lang="fr-FR" dirty="0"/>
            <a:t>Données sur les comptes bancaires</a:t>
          </a:r>
        </a:p>
      </dgm:t>
    </dgm:pt>
    <dgm:pt modelId="{8A4E51AD-6958-49A0-9A98-EBC75EA70752}" type="parTrans" cxnId="{C85213DD-916A-4767-9282-9C7D23DA3A51}">
      <dgm:prSet/>
      <dgm:spPr/>
      <dgm:t>
        <a:bodyPr/>
        <a:lstStyle/>
        <a:p>
          <a:endParaRPr lang="fr-FR"/>
        </a:p>
      </dgm:t>
    </dgm:pt>
    <dgm:pt modelId="{2A9D8D5E-D79C-4439-837B-DD6967F9D769}" type="sibTrans" cxnId="{C85213DD-916A-4767-9282-9C7D23DA3A51}">
      <dgm:prSet/>
      <dgm:spPr/>
      <dgm:t>
        <a:bodyPr/>
        <a:lstStyle/>
        <a:p>
          <a:endParaRPr lang="fr-FR"/>
        </a:p>
      </dgm:t>
    </dgm:pt>
    <dgm:pt modelId="{80656A87-1FE6-4037-B4C0-86FE65C881FF}">
      <dgm:prSet phldrT="[Texte]"/>
      <dgm:spPr/>
      <dgm:t>
        <a:bodyPr/>
        <a:lstStyle/>
        <a:p>
          <a:r>
            <a:rPr lang="fr-FR"/>
            <a:t>Données sur l’état civil d’une personne</a:t>
          </a:r>
          <a:endParaRPr lang="fr-FR" dirty="0"/>
        </a:p>
      </dgm:t>
    </dgm:pt>
    <dgm:pt modelId="{2D087425-7CBA-48EE-8F65-A288FFD8057B}" type="parTrans" cxnId="{8566BD3E-809A-4D2A-8266-EE0B3FE8DD09}">
      <dgm:prSet/>
      <dgm:spPr/>
      <dgm:t>
        <a:bodyPr/>
        <a:lstStyle/>
        <a:p>
          <a:endParaRPr lang="fr-FR"/>
        </a:p>
      </dgm:t>
    </dgm:pt>
    <dgm:pt modelId="{3403AB0A-9625-4368-8C1D-B198205A13C9}" type="sibTrans" cxnId="{8566BD3E-809A-4D2A-8266-EE0B3FE8DD09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58421FCD-8C98-4A71-A799-22B70A2A39E3}" type="pres">
      <dgm:prSet presAssocID="{5A982CDE-5152-4FD4-8DD0-17080AAF3BE7}" presName="sibTrans" presStyleCnt="0"/>
      <dgm:spPr/>
    </dgm:pt>
    <dgm:pt modelId="{415B6391-AE3B-48DD-AE8F-0F67356CF768}" type="pres">
      <dgm:prSet presAssocID="{7F6F2BF0-BC92-4281-9FCB-783B140438FF}" presName="node" presStyleLbl="node1" presStyleIdx="2" presStyleCnt="4">
        <dgm:presLayoutVars>
          <dgm:bulletEnabled val="1"/>
        </dgm:presLayoutVars>
      </dgm:prSet>
      <dgm:spPr/>
    </dgm:pt>
    <dgm:pt modelId="{B9FE85F7-4312-4A4B-859A-BBC609FB1B5C}" type="pres">
      <dgm:prSet presAssocID="{2A9D8D5E-D79C-4439-837B-DD6967F9D769}" presName="sibTrans" presStyleCnt="0"/>
      <dgm:spPr/>
    </dgm:pt>
    <dgm:pt modelId="{6D2887B1-7C54-423C-88F0-26A489DD531E}" type="pres">
      <dgm:prSet presAssocID="{80656A87-1FE6-4037-B4C0-86FE65C881FF}" presName="node" presStyleLbl="node1" presStyleIdx="3" presStyleCnt="4">
        <dgm:presLayoutVars>
          <dgm:bulletEnabled val="1"/>
        </dgm:presLayoutVars>
      </dgm:prSet>
      <dgm:spPr/>
    </dgm:pt>
  </dgm:ptLst>
  <dgm:cxnLst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FE8E8737-F10F-4E36-9C52-C3D0586ED655}" type="presOf" srcId="{7F6F2BF0-BC92-4281-9FCB-783B140438FF}" destId="{415B6391-AE3B-48DD-AE8F-0F67356CF768}" srcOrd="0" destOrd="0" presId="urn:microsoft.com/office/officeart/2005/8/layout/default"/>
    <dgm:cxn modelId="{8566BD3E-809A-4D2A-8266-EE0B3FE8DD09}" srcId="{49545C10-C03E-41A9-AAD7-4478476A4ED1}" destId="{80656A87-1FE6-4037-B4C0-86FE65C881FF}" srcOrd="3" destOrd="0" parTransId="{2D087425-7CBA-48EE-8F65-A288FFD8057B}" sibTransId="{3403AB0A-9625-4368-8C1D-B198205A13C9}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E7095180-B6F8-4B05-9986-315E0EE61C17}" type="presOf" srcId="{80656A87-1FE6-4037-B4C0-86FE65C881FF}" destId="{6D2887B1-7C54-423C-88F0-26A489DD531E}" srcOrd="0" destOrd="0" presId="urn:microsoft.com/office/officeart/2005/8/layout/default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C85213DD-916A-4767-9282-9C7D23DA3A51}" srcId="{49545C10-C03E-41A9-AAD7-4478476A4ED1}" destId="{7F6F2BF0-BC92-4281-9FCB-783B140438FF}" srcOrd="2" destOrd="0" parTransId="{8A4E51AD-6958-49A0-9A98-EBC75EA70752}" sibTransId="{2A9D8D5E-D79C-4439-837B-DD6967F9D769}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E4B07CF3-88E2-4AE3-B802-504DA6ED978F}" type="presParOf" srcId="{01413F08-0163-405E-9D75-C1816537725B}" destId="{58421FCD-8C98-4A71-A799-22B70A2A39E3}" srcOrd="3" destOrd="0" presId="urn:microsoft.com/office/officeart/2005/8/layout/default"/>
    <dgm:cxn modelId="{492FAB8B-9F9E-48DF-8078-E13555F587C0}" type="presParOf" srcId="{01413F08-0163-405E-9D75-C1816537725B}" destId="{415B6391-AE3B-48DD-AE8F-0F67356CF768}" srcOrd="4" destOrd="0" presId="urn:microsoft.com/office/officeart/2005/8/layout/default"/>
    <dgm:cxn modelId="{3FC63006-5B14-4BEA-A3D8-4D8FD7C65747}" type="presParOf" srcId="{01413F08-0163-405E-9D75-C1816537725B}" destId="{B9FE85F7-4312-4A4B-859A-BBC609FB1B5C}" srcOrd="5" destOrd="0" presId="urn:microsoft.com/office/officeart/2005/8/layout/default"/>
    <dgm:cxn modelId="{6FA20406-572D-47FB-82C9-CE525C39AB37}" type="presParOf" srcId="{01413F08-0163-405E-9D75-C1816537725B}" destId="{6D2887B1-7C54-423C-88F0-26A489DD531E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545C10-C03E-41A9-AAD7-4478476A4E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098B765-3D0D-42E5-9800-7B3CB9043002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Données sur l’état de santé</a:t>
          </a:r>
        </a:p>
      </dgm:t>
    </dgm:pt>
    <dgm:pt modelId="{6A60279E-8036-446D-A5E2-64997FB11285}" type="parTrans" cxnId="{DD297B28-4145-4DD5-85B3-D1BA9B8E2A7B}">
      <dgm:prSet/>
      <dgm:spPr/>
      <dgm:t>
        <a:bodyPr/>
        <a:lstStyle/>
        <a:p>
          <a:endParaRPr lang="fr-FR"/>
        </a:p>
      </dgm:t>
    </dgm:pt>
    <dgm:pt modelId="{9D927089-F9DD-4563-B684-E93AC7AC4F81}" type="sibTrans" cxnId="{DD297B28-4145-4DD5-85B3-D1BA9B8E2A7B}">
      <dgm:prSet/>
      <dgm:spPr/>
      <dgm:t>
        <a:bodyPr/>
        <a:lstStyle/>
        <a:p>
          <a:endParaRPr lang="fr-FR"/>
        </a:p>
      </dgm:t>
    </dgm:pt>
    <dgm:pt modelId="{8F5F57AC-C1EE-40B2-A2F7-E3AD8263A976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Données sur l’origine raciale ou ethnique</a:t>
          </a:r>
        </a:p>
      </dgm:t>
    </dgm:pt>
    <dgm:pt modelId="{589A857D-23C0-4D6E-99AF-1095A52E9860}" type="parTrans" cxnId="{85D39562-B6AC-43BC-924E-6252BEE088AC}">
      <dgm:prSet/>
      <dgm:spPr/>
      <dgm:t>
        <a:bodyPr/>
        <a:lstStyle/>
        <a:p>
          <a:endParaRPr lang="fr-FR"/>
        </a:p>
      </dgm:t>
    </dgm:pt>
    <dgm:pt modelId="{5A982CDE-5152-4FD4-8DD0-17080AAF3BE7}" type="sibTrans" cxnId="{85D39562-B6AC-43BC-924E-6252BEE088AC}">
      <dgm:prSet/>
      <dgm:spPr/>
      <dgm:t>
        <a:bodyPr/>
        <a:lstStyle/>
        <a:p>
          <a:endParaRPr lang="fr-FR"/>
        </a:p>
      </dgm:t>
    </dgm:pt>
    <dgm:pt modelId="{7F6F2BF0-BC92-4281-9FCB-783B140438FF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Données sur les comptes bancaires</a:t>
          </a:r>
        </a:p>
      </dgm:t>
    </dgm:pt>
    <dgm:pt modelId="{8A4E51AD-6958-49A0-9A98-EBC75EA70752}" type="parTrans" cxnId="{C85213DD-916A-4767-9282-9C7D23DA3A51}">
      <dgm:prSet/>
      <dgm:spPr/>
      <dgm:t>
        <a:bodyPr/>
        <a:lstStyle/>
        <a:p>
          <a:endParaRPr lang="fr-FR"/>
        </a:p>
      </dgm:t>
    </dgm:pt>
    <dgm:pt modelId="{2A9D8D5E-D79C-4439-837B-DD6967F9D769}" type="sibTrans" cxnId="{C85213DD-916A-4767-9282-9C7D23DA3A51}">
      <dgm:prSet/>
      <dgm:spPr/>
      <dgm:t>
        <a:bodyPr/>
        <a:lstStyle/>
        <a:p>
          <a:endParaRPr lang="fr-FR"/>
        </a:p>
      </dgm:t>
    </dgm:pt>
    <dgm:pt modelId="{80656A87-1FE6-4037-B4C0-86FE65C881FF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Données sur l’état civil d’une personne</a:t>
          </a:r>
        </a:p>
      </dgm:t>
    </dgm:pt>
    <dgm:pt modelId="{2D087425-7CBA-48EE-8F65-A288FFD8057B}" type="parTrans" cxnId="{8566BD3E-809A-4D2A-8266-EE0B3FE8DD09}">
      <dgm:prSet/>
      <dgm:spPr/>
      <dgm:t>
        <a:bodyPr/>
        <a:lstStyle/>
        <a:p>
          <a:endParaRPr lang="fr-FR"/>
        </a:p>
      </dgm:t>
    </dgm:pt>
    <dgm:pt modelId="{3403AB0A-9625-4368-8C1D-B198205A13C9}" type="sibTrans" cxnId="{8566BD3E-809A-4D2A-8266-EE0B3FE8DD09}">
      <dgm:prSet/>
      <dgm:spPr/>
      <dgm:t>
        <a:bodyPr/>
        <a:lstStyle/>
        <a:p>
          <a:endParaRPr lang="fr-FR"/>
        </a:p>
      </dgm:t>
    </dgm:pt>
    <dgm:pt modelId="{01413F08-0163-405E-9D75-C1816537725B}" type="pres">
      <dgm:prSet presAssocID="{49545C10-C03E-41A9-AAD7-4478476A4ED1}" presName="diagram" presStyleCnt="0">
        <dgm:presLayoutVars>
          <dgm:dir/>
          <dgm:resizeHandles val="exact"/>
        </dgm:presLayoutVars>
      </dgm:prSet>
      <dgm:spPr/>
    </dgm:pt>
    <dgm:pt modelId="{A4461194-3118-4F70-AA3B-510350B3AEE1}" type="pres">
      <dgm:prSet presAssocID="{F098B765-3D0D-42E5-9800-7B3CB9043002}" presName="node" presStyleLbl="node1" presStyleIdx="0" presStyleCnt="4" custLinFactNeighborX="820" custLinFactNeighborY="912">
        <dgm:presLayoutVars>
          <dgm:bulletEnabled val="1"/>
        </dgm:presLayoutVars>
      </dgm:prSet>
      <dgm:spPr/>
    </dgm:pt>
    <dgm:pt modelId="{6AB9D921-9476-4C64-B984-1B4236ABA517}" type="pres">
      <dgm:prSet presAssocID="{9D927089-F9DD-4563-B684-E93AC7AC4F81}" presName="sibTrans" presStyleCnt="0"/>
      <dgm:spPr/>
    </dgm:pt>
    <dgm:pt modelId="{3244E656-3980-4058-9E80-15088BD4895C}" type="pres">
      <dgm:prSet presAssocID="{8F5F57AC-C1EE-40B2-A2F7-E3AD8263A976}" presName="node" presStyleLbl="node1" presStyleIdx="1" presStyleCnt="4">
        <dgm:presLayoutVars>
          <dgm:bulletEnabled val="1"/>
        </dgm:presLayoutVars>
      </dgm:prSet>
      <dgm:spPr/>
    </dgm:pt>
    <dgm:pt modelId="{58421FCD-8C98-4A71-A799-22B70A2A39E3}" type="pres">
      <dgm:prSet presAssocID="{5A982CDE-5152-4FD4-8DD0-17080AAF3BE7}" presName="sibTrans" presStyleCnt="0"/>
      <dgm:spPr/>
    </dgm:pt>
    <dgm:pt modelId="{415B6391-AE3B-48DD-AE8F-0F67356CF768}" type="pres">
      <dgm:prSet presAssocID="{7F6F2BF0-BC92-4281-9FCB-783B140438FF}" presName="node" presStyleLbl="node1" presStyleIdx="2" presStyleCnt="4">
        <dgm:presLayoutVars>
          <dgm:bulletEnabled val="1"/>
        </dgm:presLayoutVars>
      </dgm:prSet>
      <dgm:spPr/>
    </dgm:pt>
    <dgm:pt modelId="{B9FE85F7-4312-4A4B-859A-BBC609FB1B5C}" type="pres">
      <dgm:prSet presAssocID="{2A9D8D5E-D79C-4439-837B-DD6967F9D769}" presName="sibTrans" presStyleCnt="0"/>
      <dgm:spPr/>
    </dgm:pt>
    <dgm:pt modelId="{6D2887B1-7C54-423C-88F0-26A489DD531E}" type="pres">
      <dgm:prSet presAssocID="{80656A87-1FE6-4037-B4C0-86FE65C881FF}" presName="node" presStyleLbl="node1" presStyleIdx="3" presStyleCnt="4">
        <dgm:presLayoutVars>
          <dgm:bulletEnabled val="1"/>
        </dgm:presLayoutVars>
      </dgm:prSet>
      <dgm:spPr/>
    </dgm:pt>
  </dgm:ptLst>
  <dgm:cxnLst>
    <dgm:cxn modelId="{DD297B28-4145-4DD5-85B3-D1BA9B8E2A7B}" srcId="{49545C10-C03E-41A9-AAD7-4478476A4ED1}" destId="{F098B765-3D0D-42E5-9800-7B3CB9043002}" srcOrd="0" destOrd="0" parTransId="{6A60279E-8036-446D-A5E2-64997FB11285}" sibTransId="{9D927089-F9DD-4563-B684-E93AC7AC4F81}"/>
    <dgm:cxn modelId="{D96C8633-A04F-420E-A293-6BDBA18BCB87}" type="presOf" srcId="{49545C10-C03E-41A9-AAD7-4478476A4ED1}" destId="{01413F08-0163-405E-9D75-C1816537725B}" srcOrd="0" destOrd="0" presId="urn:microsoft.com/office/officeart/2005/8/layout/default"/>
    <dgm:cxn modelId="{FE8E8737-F10F-4E36-9C52-C3D0586ED655}" type="presOf" srcId="{7F6F2BF0-BC92-4281-9FCB-783B140438FF}" destId="{415B6391-AE3B-48DD-AE8F-0F67356CF768}" srcOrd="0" destOrd="0" presId="urn:microsoft.com/office/officeart/2005/8/layout/default"/>
    <dgm:cxn modelId="{8566BD3E-809A-4D2A-8266-EE0B3FE8DD09}" srcId="{49545C10-C03E-41A9-AAD7-4478476A4ED1}" destId="{80656A87-1FE6-4037-B4C0-86FE65C881FF}" srcOrd="3" destOrd="0" parTransId="{2D087425-7CBA-48EE-8F65-A288FFD8057B}" sibTransId="{3403AB0A-9625-4368-8C1D-B198205A13C9}"/>
    <dgm:cxn modelId="{85D39562-B6AC-43BC-924E-6252BEE088AC}" srcId="{49545C10-C03E-41A9-AAD7-4478476A4ED1}" destId="{8F5F57AC-C1EE-40B2-A2F7-E3AD8263A976}" srcOrd="1" destOrd="0" parTransId="{589A857D-23C0-4D6E-99AF-1095A52E9860}" sibTransId="{5A982CDE-5152-4FD4-8DD0-17080AAF3BE7}"/>
    <dgm:cxn modelId="{945CFD68-1E44-44B1-B9F0-F0C9B6D95958}" type="presOf" srcId="{F098B765-3D0D-42E5-9800-7B3CB9043002}" destId="{A4461194-3118-4F70-AA3B-510350B3AEE1}" srcOrd="0" destOrd="0" presId="urn:microsoft.com/office/officeart/2005/8/layout/default"/>
    <dgm:cxn modelId="{E7095180-B6F8-4B05-9986-315E0EE61C17}" type="presOf" srcId="{80656A87-1FE6-4037-B4C0-86FE65C881FF}" destId="{6D2887B1-7C54-423C-88F0-26A489DD531E}" srcOrd="0" destOrd="0" presId="urn:microsoft.com/office/officeart/2005/8/layout/default"/>
    <dgm:cxn modelId="{1C5880B7-8FEF-475F-BF8B-DE02BCBEF507}" type="presOf" srcId="{8F5F57AC-C1EE-40B2-A2F7-E3AD8263A976}" destId="{3244E656-3980-4058-9E80-15088BD4895C}" srcOrd="0" destOrd="0" presId="urn:microsoft.com/office/officeart/2005/8/layout/default"/>
    <dgm:cxn modelId="{C85213DD-916A-4767-9282-9C7D23DA3A51}" srcId="{49545C10-C03E-41A9-AAD7-4478476A4ED1}" destId="{7F6F2BF0-BC92-4281-9FCB-783B140438FF}" srcOrd="2" destOrd="0" parTransId="{8A4E51AD-6958-49A0-9A98-EBC75EA70752}" sibTransId="{2A9D8D5E-D79C-4439-837B-DD6967F9D769}"/>
    <dgm:cxn modelId="{59582BE5-164B-4997-BBAD-BC36A4D76C68}" type="presParOf" srcId="{01413F08-0163-405E-9D75-C1816537725B}" destId="{A4461194-3118-4F70-AA3B-510350B3AEE1}" srcOrd="0" destOrd="0" presId="urn:microsoft.com/office/officeart/2005/8/layout/default"/>
    <dgm:cxn modelId="{407C5083-25AD-4411-B017-3CB74BBD5D85}" type="presParOf" srcId="{01413F08-0163-405E-9D75-C1816537725B}" destId="{6AB9D921-9476-4C64-B984-1B4236ABA517}" srcOrd="1" destOrd="0" presId="urn:microsoft.com/office/officeart/2005/8/layout/default"/>
    <dgm:cxn modelId="{DE480859-45DE-4F2D-AEC3-4F4FDBD01238}" type="presParOf" srcId="{01413F08-0163-405E-9D75-C1816537725B}" destId="{3244E656-3980-4058-9E80-15088BD4895C}" srcOrd="2" destOrd="0" presId="urn:microsoft.com/office/officeart/2005/8/layout/default"/>
    <dgm:cxn modelId="{E4B07CF3-88E2-4AE3-B802-504DA6ED978F}" type="presParOf" srcId="{01413F08-0163-405E-9D75-C1816537725B}" destId="{58421FCD-8C98-4A71-A799-22B70A2A39E3}" srcOrd="3" destOrd="0" presId="urn:microsoft.com/office/officeart/2005/8/layout/default"/>
    <dgm:cxn modelId="{492FAB8B-9F9E-48DF-8078-E13555F587C0}" type="presParOf" srcId="{01413F08-0163-405E-9D75-C1816537725B}" destId="{415B6391-AE3B-48DD-AE8F-0F67356CF768}" srcOrd="4" destOrd="0" presId="urn:microsoft.com/office/officeart/2005/8/layout/default"/>
    <dgm:cxn modelId="{3FC63006-5B14-4BEA-A3D8-4D8FD7C65747}" type="presParOf" srcId="{01413F08-0163-405E-9D75-C1816537725B}" destId="{B9FE85F7-4312-4A4B-859A-BBC609FB1B5C}" srcOrd="5" destOrd="0" presId="urn:microsoft.com/office/officeart/2005/8/layout/default"/>
    <dgm:cxn modelId="{6FA20406-572D-47FB-82C9-CE525C39AB37}" type="presParOf" srcId="{01413F08-0163-405E-9D75-C1816537725B}" destId="{6D2887B1-7C54-423C-88F0-26A489DD531E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A60DE-A95E-4C86-B37E-A3D8A3699FD8}">
      <dsp:nvSpPr>
        <dsp:cNvPr id="0" name=""/>
        <dsp:cNvSpPr/>
      </dsp:nvSpPr>
      <dsp:spPr>
        <a:xfrm>
          <a:off x="0" y="22190"/>
          <a:ext cx="970839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Objectifs de la commune de La Courneuve</a:t>
          </a:r>
        </a:p>
      </dsp:txBody>
      <dsp:txXfrm>
        <a:off x="0" y="22190"/>
        <a:ext cx="9708396" cy="547200"/>
      </dsp:txXfrm>
    </dsp:sp>
    <dsp:sp modelId="{9361E540-AC3E-4789-96DD-75B397263B84}">
      <dsp:nvSpPr>
        <dsp:cNvPr id="0" name=""/>
        <dsp:cNvSpPr/>
      </dsp:nvSpPr>
      <dsp:spPr>
        <a:xfrm>
          <a:off x="0" y="569390"/>
          <a:ext cx="9708396" cy="1877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b="1" kern="1200" dirty="0"/>
            <a:t>Disposer d’un DPO externe </a:t>
          </a:r>
          <a:r>
            <a:rPr lang="fr-FR" sz="1900" kern="1200" dirty="0"/>
            <a:t>ayant les compétences juridiques, techniques et organisationnelles requises pour mener à bien cette mission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b="1" kern="1200" dirty="0"/>
            <a:t>Disposer d’un accompagnement </a:t>
          </a:r>
          <a:r>
            <a:rPr lang="fr-FR" sz="1900" kern="1200" dirty="0"/>
            <a:t>sur tous les sujets liés à la protection des données personnelles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b="1" kern="1200" dirty="0"/>
            <a:t>Assurer sa conformité </a:t>
          </a:r>
          <a:r>
            <a:rPr lang="fr-FR" sz="1900" kern="1200" dirty="0"/>
            <a:t>continue aux exigences de la réglementation applicable en matière de protection des données personnelles</a:t>
          </a:r>
        </a:p>
      </dsp:txBody>
      <dsp:txXfrm>
        <a:off x="0" y="569390"/>
        <a:ext cx="9708396" cy="18775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35561" y="893784"/>
          <a:ext cx="4205270" cy="2523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Vrai</a:t>
          </a:r>
        </a:p>
      </dsp:txBody>
      <dsp:txXfrm>
        <a:off x="35561" y="893784"/>
        <a:ext cx="4205270" cy="2523162"/>
      </dsp:txXfrm>
    </dsp:sp>
    <dsp:sp modelId="{3244E656-3980-4058-9E80-15088BD4895C}">
      <dsp:nvSpPr>
        <dsp:cNvPr id="0" name=""/>
        <dsp:cNvSpPr/>
      </dsp:nvSpPr>
      <dsp:spPr>
        <a:xfrm>
          <a:off x="4626875" y="870773"/>
          <a:ext cx="4205270" cy="2523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Faux</a:t>
          </a:r>
        </a:p>
      </dsp:txBody>
      <dsp:txXfrm>
        <a:off x="4626875" y="870773"/>
        <a:ext cx="4205270" cy="25231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35561" y="893784"/>
          <a:ext cx="4205270" cy="252316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Vrai</a:t>
          </a:r>
        </a:p>
      </dsp:txBody>
      <dsp:txXfrm>
        <a:off x="35561" y="893784"/>
        <a:ext cx="4205270" cy="2523162"/>
      </dsp:txXfrm>
    </dsp:sp>
    <dsp:sp modelId="{3244E656-3980-4058-9E80-15088BD4895C}">
      <dsp:nvSpPr>
        <dsp:cNvPr id="0" name=""/>
        <dsp:cNvSpPr/>
      </dsp:nvSpPr>
      <dsp:spPr>
        <a:xfrm>
          <a:off x="4626875" y="870773"/>
          <a:ext cx="4205270" cy="252316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Faux</a:t>
          </a:r>
        </a:p>
      </dsp:txBody>
      <dsp:txXfrm>
        <a:off x="4626875" y="870773"/>
        <a:ext cx="4205270" cy="25231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AB82F-628F-4EF9-B40A-D71729333601}">
      <dsp:nvSpPr>
        <dsp:cNvPr id="0" name=""/>
        <dsp:cNvSpPr/>
      </dsp:nvSpPr>
      <dsp:spPr>
        <a:xfrm>
          <a:off x="2618" y="188781"/>
          <a:ext cx="2247678" cy="13486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Dès la conception</a:t>
          </a:r>
        </a:p>
      </dsp:txBody>
      <dsp:txXfrm>
        <a:off x="2618" y="188781"/>
        <a:ext cx="2247678" cy="899071"/>
      </dsp:txXfrm>
    </dsp:sp>
    <dsp:sp modelId="{01272442-A8C6-4471-A257-B65E7D9F7BF9}">
      <dsp:nvSpPr>
        <dsp:cNvPr id="0" name=""/>
        <dsp:cNvSpPr/>
      </dsp:nvSpPr>
      <dsp:spPr>
        <a:xfrm>
          <a:off x="462986" y="1087852"/>
          <a:ext cx="2247678" cy="3345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S’assurer de la conformité du produit ou service </a:t>
          </a:r>
          <a:r>
            <a:rPr lang="fr-FR" sz="1600" b="1" kern="1200" dirty="0"/>
            <a:t>tout au long de son cycle de vie et dès la phase projet</a:t>
          </a:r>
        </a:p>
      </dsp:txBody>
      <dsp:txXfrm>
        <a:off x="528818" y="1153684"/>
        <a:ext cx="2116014" cy="3213636"/>
      </dsp:txXfrm>
    </dsp:sp>
    <dsp:sp modelId="{21F8CCB8-9FB7-4F05-ACC0-8F5F874102B1}">
      <dsp:nvSpPr>
        <dsp:cNvPr id="0" name=""/>
        <dsp:cNvSpPr/>
      </dsp:nvSpPr>
      <dsp:spPr>
        <a:xfrm>
          <a:off x="2438118" y="358513"/>
          <a:ext cx="1028205" cy="559607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 dirty="0"/>
        </a:p>
      </dsp:txBody>
      <dsp:txXfrm>
        <a:off x="2438118" y="470434"/>
        <a:ext cx="860323" cy="335765"/>
      </dsp:txXfrm>
    </dsp:sp>
    <dsp:sp modelId="{01C33ACE-B31F-4DF5-BA0C-C07425DD6A76}">
      <dsp:nvSpPr>
        <dsp:cNvPr id="0" name=""/>
        <dsp:cNvSpPr/>
      </dsp:nvSpPr>
      <dsp:spPr>
        <a:xfrm>
          <a:off x="3613256" y="188781"/>
          <a:ext cx="2247678" cy="13486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Par défaut</a:t>
          </a:r>
        </a:p>
      </dsp:txBody>
      <dsp:txXfrm>
        <a:off x="3613256" y="188781"/>
        <a:ext cx="2247678" cy="899071"/>
      </dsp:txXfrm>
    </dsp:sp>
    <dsp:sp modelId="{01F32C71-6AD9-483C-80D6-BDB02A015867}">
      <dsp:nvSpPr>
        <dsp:cNvPr id="0" name=""/>
        <dsp:cNvSpPr/>
      </dsp:nvSpPr>
      <dsp:spPr>
        <a:xfrm>
          <a:off x="4073624" y="1087852"/>
          <a:ext cx="2247678" cy="3345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Prendre les mesures techniques et organisationnelles appropriées pour garantir que </a:t>
          </a:r>
          <a:r>
            <a:rPr lang="fr-FR" sz="1600" b="1" kern="1200" dirty="0"/>
            <a:t>par défaut seules les données qui sont nécessaires </a:t>
          </a:r>
          <a:r>
            <a:rPr lang="fr-FR" sz="1600" kern="1200" dirty="0"/>
            <a:t>au regard de la finalité spécifique du traitement sont collectées, traitées, accédées</a:t>
          </a:r>
        </a:p>
      </dsp:txBody>
      <dsp:txXfrm>
        <a:off x="4139456" y="1153684"/>
        <a:ext cx="2116014" cy="32136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8848-4F65-427C-BEEA-4AF26D223F51}">
      <dsp:nvSpPr>
        <dsp:cNvPr id="0" name=""/>
        <dsp:cNvSpPr/>
      </dsp:nvSpPr>
      <dsp:spPr>
        <a:xfrm>
          <a:off x="459955" y="504067"/>
          <a:ext cx="3572557" cy="1116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191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accent2">
                  <a:lumMod val="75000"/>
                </a:schemeClr>
              </a:solidFill>
            </a:rPr>
            <a:t>Contrat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Traitement nécessaire à la </a:t>
          </a:r>
          <a:r>
            <a:rPr lang="fr-FR" sz="1100" b="1" kern="1200" dirty="0"/>
            <a:t>préparation ou l’exécution </a:t>
          </a:r>
          <a:r>
            <a:rPr lang="fr-FR" sz="1100" kern="1200" dirty="0"/>
            <a:t>d’un contrat </a:t>
          </a:r>
          <a:r>
            <a:rPr lang="fr-FR" sz="1100" b="1" kern="1200" dirty="0"/>
            <a:t>avec la personne concernée</a:t>
          </a:r>
        </a:p>
      </dsp:txBody>
      <dsp:txXfrm>
        <a:off x="459955" y="504067"/>
        <a:ext cx="3572557" cy="1116424"/>
      </dsp:txXfrm>
    </dsp:sp>
    <dsp:sp modelId="{9EB17EC7-6068-4567-96F2-6EBD5D96E5C9}">
      <dsp:nvSpPr>
        <dsp:cNvPr id="0" name=""/>
        <dsp:cNvSpPr/>
      </dsp:nvSpPr>
      <dsp:spPr>
        <a:xfrm>
          <a:off x="0" y="368662"/>
          <a:ext cx="1231748" cy="11877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EA2D2-D707-4EAB-8836-9A3A7E742650}">
      <dsp:nvSpPr>
        <dsp:cNvPr id="0" name=""/>
        <dsp:cNvSpPr/>
      </dsp:nvSpPr>
      <dsp:spPr>
        <a:xfrm>
          <a:off x="4560887" y="496107"/>
          <a:ext cx="3572557" cy="1116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191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accent3">
                  <a:lumMod val="75000"/>
                </a:schemeClr>
              </a:solidFill>
            </a:rPr>
            <a:t>Loi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Traitement </a:t>
          </a:r>
          <a:r>
            <a:rPr lang="fr-FR" sz="1100" b="1" kern="1200" dirty="0"/>
            <a:t>imposé</a:t>
          </a:r>
          <a:r>
            <a:rPr lang="fr-FR" sz="1100" kern="1200" dirty="0"/>
            <a:t> par le droit européen ou national</a:t>
          </a:r>
        </a:p>
      </dsp:txBody>
      <dsp:txXfrm>
        <a:off x="4560887" y="496107"/>
        <a:ext cx="3572557" cy="1116424"/>
      </dsp:txXfrm>
    </dsp:sp>
    <dsp:sp modelId="{F7DC7820-7853-49CB-B713-C10F0A5C4339}">
      <dsp:nvSpPr>
        <dsp:cNvPr id="0" name=""/>
        <dsp:cNvSpPr/>
      </dsp:nvSpPr>
      <dsp:spPr>
        <a:xfrm>
          <a:off x="4033083" y="360054"/>
          <a:ext cx="1273902" cy="1222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" b="-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6F81C-75E6-4C81-A4AE-B0EC00982B82}">
      <dsp:nvSpPr>
        <dsp:cNvPr id="0" name=""/>
        <dsp:cNvSpPr/>
      </dsp:nvSpPr>
      <dsp:spPr>
        <a:xfrm>
          <a:off x="481135" y="1943091"/>
          <a:ext cx="3572557" cy="1116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191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accent4">
                  <a:lumMod val="75000"/>
                </a:schemeClr>
              </a:solidFill>
            </a:rPr>
            <a:t>Mission d’intérêt public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Traitement nécessaire à l’exécution d’une mission d’intérêt public prévue par le droit européen ou national</a:t>
          </a:r>
        </a:p>
      </dsp:txBody>
      <dsp:txXfrm>
        <a:off x="481135" y="1943091"/>
        <a:ext cx="3572557" cy="1116424"/>
      </dsp:txXfrm>
    </dsp:sp>
    <dsp:sp modelId="{4C648FCD-A4DC-49B7-B24A-6DE0B2122029}">
      <dsp:nvSpPr>
        <dsp:cNvPr id="0" name=""/>
        <dsp:cNvSpPr/>
      </dsp:nvSpPr>
      <dsp:spPr>
        <a:xfrm>
          <a:off x="0" y="1790471"/>
          <a:ext cx="1273902" cy="1222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" b="-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F1B46-A7A3-4468-800E-FD28BFFAEFA4}">
      <dsp:nvSpPr>
        <dsp:cNvPr id="0" name=""/>
        <dsp:cNvSpPr/>
      </dsp:nvSpPr>
      <dsp:spPr>
        <a:xfrm>
          <a:off x="4560784" y="1926524"/>
          <a:ext cx="3572557" cy="1116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191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accent5">
                  <a:lumMod val="75000"/>
                </a:schemeClr>
              </a:solidFill>
            </a:rPr>
            <a:t>Intérêt légitime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Traitement nécessaire à la poursuite d’intérêts légitimes du responsable du traitement, </a:t>
          </a:r>
          <a:r>
            <a:rPr lang="fr-FR" sz="1100" b="1" kern="1200" dirty="0"/>
            <a:t>dans le strict respect des droits et intérêts des personnes concernées </a:t>
          </a:r>
        </a:p>
      </dsp:txBody>
      <dsp:txXfrm>
        <a:off x="4560784" y="1926524"/>
        <a:ext cx="3572557" cy="1116424"/>
      </dsp:txXfrm>
    </dsp:sp>
    <dsp:sp modelId="{0AC94FFB-88B1-4836-97BA-23FE03CD1F5F}">
      <dsp:nvSpPr>
        <dsp:cNvPr id="0" name=""/>
        <dsp:cNvSpPr/>
      </dsp:nvSpPr>
      <dsp:spPr>
        <a:xfrm>
          <a:off x="4054263" y="1790471"/>
          <a:ext cx="1231334" cy="12221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32E3D-556D-4117-AA8A-012CAE4A7DD9}">
      <dsp:nvSpPr>
        <dsp:cNvPr id="0" name=""/>
        <dsp:cNvSpPr/>
      </dsp:nvSpPr>
      <dsp:spPr>
        <a:xfrm>
          <a:off x="470493" y="3373508"/>
          <a:ext cx="3572557" cy="1116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191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accent6">
                  <a:lumMod val="75000"/>
                </a:schemeClr>
              </a:solidFill>
            </a:rPr>
            <a:t>Sauvegarde des intérêts vitaux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Traitement nécessaire à la sauvegarde des intérêts vitaux d’une personne</a:t>
          </a:r>
        </a:p>
      </dsp:txBody>
      <dsp:txXfrm>
        <a:off x="470493" y="3373508"/>
        <a:ext cx="3572557" cy="1116424"/>
      </dsp:txXfrm>
    </dsp:sp>
    <dsp:sp modelId="{B39814C8-5C69-4AAE-BD2A-268D33D38190}">
      <dsp:nvSpPr>
        <dsp:cNvPr id="0" name=""/>
        <dsp:cNvSpPr/>
      </dsp:nvSpPr>
      <dsp:spPr>
        <a:xfrm>
          <a:off x="0" y="3220888"/>
          <a:ext cx="1231334" cy="12221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573F9-DEDC-4BEE-B107-98864175B06A}">
      <dsp:nvSpPr>
        <dsp:cNvPr id="0" name=""/>
        <dsp:cNvSpPr/>
      </dsp:nvSpPr>
      <dsp:spPr>
        <a:xfrm>
          <a:off x="4550142" y="3356941"/>
          <a:ext cx="3572557" cy="1116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191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accent2">
                  <a:lumMod val="75000"/>
                </a:schemeClr>
              </a:solidFill>
            </a:rPr>
            <a:t>Consentement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Traitement réalisé avec le consentement </a:t>
          </a:r>
          <a:r>
            <a:rPr lang="fr-FR" sz="1100" b="1" kern="1200" dirty="0"/>
            <a:t>libre, spécifique, éclairé et univoque </a:t>
          </a:r>
          <a:r>
            <a:rPr lang="fr-FR" sz="1100" kern="1200" dirty="0"/>
            <a:t>de la personne concernée</a:t>
          </a:r>
        </a:p>
      </dsp:txBody>
      <dsp:txXfrm>
        <a:off x="4550142" y="3356941"/>
        <a:ext cx="3572557" cy="1116424"/>
      </dsp:txXfrm>
    </dsp:sp>
    <dsp:sp modelId="{1A033284-E07C-4A2D-9519-1A8946B6BAA6}">
      <dsp:nvSpPr>
        <dsp:cNvPr id="0" name=""/>
        <dsp:cNvSpPr/>
      </dsp:nvSpPr>
      <dsp:spPr>
        <a:xfrm>
          <a:off x="4043621" y="3220888"/>
          <a:ext cx="1231334" cy="12221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80327-B7C7-40BD-9E2B-9616ED078548}">
      <dsp:nvSpPr>
        <dsp:cNvPr id="0" name=""/>
        <dsp:cNvSpPr/>
      </dsp:nvSpPr>
      <dsp:spPr>
        <a:xfrm>
          <a:off x="2839627" y="1725371"/>
          <a:ext cx="1231686" cy="1231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Données</a:t>
          </a:r>
        </a:p>
      </dsp:txBody>
      <dsp:txXfrm>
        <a:off x="3020003" y="1905747"/>
        <a:ext cx="870934" cy="870934"/>
      </dsp:txXfrm>
    </dsp:sp>
    <dsp:sp modelId="{E1B47F4F-A79B-4315-AA05-DE0280BD4DCF}">
      <dsp:nvSpPr>
        <dsp:cNvPr id="0" name=""/>
        <dsp:cNvSpPr/>
      </dsp:nvSpPr>
      <dsp:spPr>
        <a:xfrm rot="16202580">
          <a:off x="3325285" y="1276547"/>
          <a:ext cx="261653" cy="418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3364504" y="1399550"/>
        <a:ext cx="183157" cy="251263"/>
      </dsp:txXfrm>
    </dsp:sp>
    <dsp:sp modelId="{B9F882E7-8596-4487-904D-EFD2BD384A53}">
      <dsp:nvSpPr>
        <dsp:cNvPr id="0" name=""/>
        <dsp:cNvSpPr/>
      </dsp:nvSpPr>
      <dsp:spPr>
        <a:xfrm>
          <a:off x="2840922" y="0"/>
          <a:ext cx="1231686" cy="12316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Adéquates</a:t>
          </a:r>
        </a:p>
      </dsp:txBody>
      <dsp:txXfrm>
        <a:off x="3021298" y="180376"/>
        <a:ext cx="870934" cy="870934"/>
      </dsp:txXfrm>
    </dsp:sp>
    <dsp:sp modelId="{00126347-F2F2-4F1B-B642-965C774D667C}">
      <dsp:nvSpPr>
        <dsp:cNvPr id="0" name=""/>
        <dsp:cNvSpPr/>
      </dsp:nvSpPr>
      <dsp:spPr>
        <a:xfrm rot="20520000">
          <a:off x="4137738" y="1867780"/>
          <a:ext cx="260774" cy="418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4139652" y="1963623"/>
        <a:ext cx="182542" cy="251263"/>
      </dsp:txXfrm>
    </dsp:sp>
    <dsp:sp modelId="{037152DD-CDAF-4116-93E4-F0E861BF4006}">
      <dsp:nvSpPr>
        <dsp:cNvPr id="0" name=""/>
        <dsp:cNvSpPr/>
      </dsp:nvSpPr>
      <dsp:spPr>
        <a:xfrm>
          <a:off x="4478977" y="1192714"/>
          <a:ext cx="1231686" cy="12316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Pertinentes</a:t>
          </a:r>
        </a:p>
      </dsp:txBody>
      <dsp:txXfrm>
        <a:off x="4659353" y="1373090"/>
        <a:ext cx="870934" cy="870934"/>
      </dsp:txXfrm>
    </dsp:sp>
    <dsp:sp modelId="{5F03185E-83DF-439B-AD7A-371E940D5C3B}">
      <dsp:nvSpPr>
        <dsp:cNvPr id="0" name=""/>
        <dsp:cNvSpPr/>
      </dsp:nvSpPr>
      <dsp:spPr>
        <a:xfrm rot="3240000">
          <a:off x="3827331" y="2823114"/>
          <a:ext cx="260774" cy="418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3843455" y="2875223"/>
        <a:ext cx="182542" cy="251263"/>
      </dsp:txXfrm>
    </dsp:sp>
    <dsp:sp modelId="{2D74A3FF-0EEC-45D8-B952-1D6776129059}">
      <dsp:nvSpPr>
        <dsp:cNvPr id="0" name=""/>
        <dsp:cNvSpPr/>
      </dsp:nvSpPr>
      <dsp:spPr>
        <a:xfrm>
          <a:off x="3852801" y="3119886"/>
          <a:ext cx="1231686" cy="12316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Limitées à ce qui est nécessaire </a:t>
          </a:r>
        </a:p>
      </dsp:txBody>
      <dsp:txXfrm>
        <a:off x="4033177" y="3300262"/>
        <a:ext cx="870934" cy="870934"/>
      </dsp:txXfrm>
    </dsp:sp>
    <dsp:sp modelId="{9D8247F5-016D-4E2F-AD0F-7D68F51A2FD8}">
      <dsp:nvSpPr>
        <dsp:cNvPr id="0" name=""/>
        <dsp:cNvSpPr/>
      </dsp:nvSpPr>
      <dsp:spPr>
        <a:xfrm rot="7560000">
          <a:off x="2822834" y="2823114"/>
          <a:ext cx="260774" cy="418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 rot="10800000">
        <a:off x="2884942" y="2875223"/>
        <a:ext cx="182542" cy="251263"/>
      </dsp:txXfrm>
    </dsp:sp>
    <dsp:sp modelId="{279220F5-D488-4766-AE9A-2666D25C58F3}">
      <dsp:nvSpPr>
        <dsp:cNvPr id="0" name=""/>
        <dsp:cNvSpPr/>
      </dsp:nvSpPr>
      <dsp:spPr>
        <a:xfrm>
          <a:off x="1826453" y="3119886"/>
          <a:ext cx="1231686" cy="12316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Exactes</a:t>
          </a:r>
        </a:p>
      </dsp:txBody>
      <dsp:txXfrm>
        <a:off x="2006829" y="3300262"/>
        <a:ext cx="870934" cy="870934"/>
      </dsp:txXfrm>
    </dsp:sp>
    <dsp:sp modelId="{7655E629-4A65-4D4C-9994-A8ACD53BF5F1}">
      <dsp:nvSpPr>
        <dsp:cNvPr id="0" name=""/>
        <dsp:cNvSpPr/>
      </dsp:nvSpPr>
      <dsp:spPr>
        <a:xfrm rot="11880000">
          <a:off x="2512427" y="1867780"/>
          <a:ext cx="260774" cy="418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 rot="10800000">
        <a:off x="2588745" y="1963623"/>
        <a:ext cx="182542" cy="251263"/>
      </dsp:txXfrm>
    </dsp:sp>
    <dsp:sp modelId="{2703DFDD-55CE-4EF5-A048-2136B9CE786E}">
      <dsp:nvSpPr>
        <dsp:cNvPr id="0" name=""/>
        <dsp:cNvSpPr/>
      </dsp:nvSpPr>
      <dsp:spPr>
        <a:xfrm>
          <a:off x="1200277" y="1192714"/>
          <a:ext cx="1231686" cy="12316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Tenues à jour</a:t>
          </a:r>
        </a:p>
      </dsp:txBody>
      <dsp:txXfrm>
        <a:off x="1380653" y="1373090"/>
        <a:ext cx="870934" cy="8709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65521-6A3E-4ECA-B653-208307BF0AD5}">
      <dsp:nvSpPr>
        <dsp:cNvPr id="0" name=""/>
        <dsp:cNvSpPr/>
      </dsp:nvSpPr>
      <dsp:spPr>
        <a:xfrm>
          <a:off x="1908740" y="66539"/>
          <a:ext cx="8678955" cy="12639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06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Base active</a:t>
          </a:r>
        </a:p>
      </dsp:txBody>
      <dsp:txXfrm>
        <a:off x="1908740" y="382536"/>
        <a:ext cx="8362959" cy="631993"/>
      </dsp:txXfrm>
    </dsp:sp>
    <dsp:sp modelId="{9A661E93-EA58-469F-9B2E-3789AAD3DD2A}">
      <dsp:nvSpPr>
        <dsp:cNvPr id="0" name=""/>
        <dsp:cNvSpPr/>
      </dsp:nvSpPr>
      <dsp:spPr>
        <a:xfrm>
          <a:off x="1936166" y="889196"/>
          <a:ext cx="2673118" cy="2739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Conserver les données sous une forme permettant l’identification des personnes concernées pendant une </a:t>
          </a:r>
          <a:r>
            <a:rPr lang="fr-FR" sz="1600" b="1" kern="1200" dirty="0"/>
            <a:t>durée n’excédant pas celle nécessaire au regard des finalités</a:t>
          </a:r>
          <a:r>
            <a:rPr lang="fr-FR" sz="1600" kern="1200" dirty="0"/>
            <a:t> pour lesquelles elles sont traitées.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Satisfaire aux exigences des différentes règlementations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>
        <a:off x="1936166" y="889196"/>
        <a:ext cx="2673118" cy="2739022"/>
      </dsp:txXfrm>
    </dsp:sp>
    <dsp:sp modelId="{EA3D9FA0-D07F-4D8D-99D0-4780F6B317C9}">
      <dsp:nvSpPr>
        <dsp:cNvPr id="0" name=""/>
        <dsp:cNvSpPr/>
      </dsp:nvSpPr>
      <dsp:spPr>
        <a:xfrm>
          <a:off x="4581858" y="487868"/>
          <a:ext cx="6005837" cy="12639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06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Archivage intermédiaire</a:t>
          </a:r>
        </a:p>
      </dsp:txBody>
      <dsp:txXfrm>
        <a:off x="4581858" y="803865"/>
        <a:ext cx="5689841" cy="631993"/>
      </dsp:txXfrm>
    </dsp:sp>
    <dsp:sp modelId="{7A8EDF60-EA0B-4758-91B6-20508390694B}">
      <dsp:nvSpPr>
        <dsp:cNvPr id="0" name=""/>
        <dsp:cNvSpPr/>
      </dsp:nvSpPr>
      <dsp:spPr>
        <a:xfrm>
          <a:off x="4614310" y="1347815"/>
          <a:ext cx="2673118" cy="2426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015570"/>
              <a:satOff val="21052"/>
              <a:lumOff val="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50" kern="1200" dirty="0"/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Conserver uniquement les données qui présentent encore un </a:t>
          </a:r>
          <a:r>
            <a:rPr lang="fr-FR" sz="1600" b="0" kern="1200" dirty="0"/>
            <a:t>intérêt administratif du fait de certaines </a:t>
          </a:r>
          <a:r>
            <a:rPr lang="fr-FR" sz="1600" b="1" kern="1200" dirty="0"/>
            <a:t>obligations contractuelles ou légales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(ex. preuve dans le cadre d’un litige)</a:t>
          </a:r>
        </a:p>
      </dsp:txBody>
      <dsp:txXfrm>
        <a:off x="4614310" y="1347815"/>
        <a:ext cx="2673118" cy="2426697"/>
      </dsp:txXfrm>
    </dsp:sp>
    <dsp:sp modelId="{8EEDCEA7-02A2-46C8-B9CF-ADC936311BAF}">
      <dsp:nvSpPr>
        <dsp:cNvPr id="0" name=""/>
        <dsp:cNvSpPr/>
      </dsp:nvSpPr>
      <dsp:spPr>
        <a:xfrm>
          <a:off x="7254976" y="909197"/>
          <a:ext cx="3332718" cy="12639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06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Archivage définitif</a:t>
          </a:r>
        </a:p>
      </dsp:txBody>
      <dsp:txXfrm>
        <a:off x="7254976" y="1225194"/>
        <a:ext cx="3016722" cy="631993"/>
      </dsp:txXfrm>
    </dsp:sp>
    <dsp:sp modelId="{EF90C929-036D-4583-BB2C-2530D2950D80}">
      <dsp:nvSpPr>
        <dsp:cNvPr id="0" name=""/>
        <dsp:cNvSpPr/>
      </dsp:nvSpPr>
      <dsp:spPr>
        <a:xfrm>
          <a:off x="7290395" y="1832881"/>
          <a:ext cx="2673118" cy="21721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Archiver définitivement les données exclusivement 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kern="1200" dirty="0">
              <a:sym typeface="Wingdings" panose="05000000000000000000" pitchFamily="2" charset="2"/>
            </a:rPr>
            <a:t></a:t>
          </a:r>
          <a:r>
            <a:rPr lang="fr-FR" sz="1600" kern="1200" dirty="0"/>
            <a:t> à des </a:t>
          </a:r>
          <a:r>
            <a:rPr lang="fr-FR" sz="1600" b="0" kern="1200" dirty="0"/>
            <a:t>fins </a:t>
          </a:r>
          <a:r>
            <a:rPr lang="fr-FR" sz="1600" b="1" kern="1200" dirty="0"/>
            <a:t>archivistiques</a:t>
          </a:r>
          <a:r>
            <a:rPr lang="fr-FR" sz="1600" b="0" kern="1200" dirty="0"/>
            <a:t> dans l’intérêt public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kern="1200" dirty="0">
              <a:sym typeface="Wingdings" panose="05000000000000000000" pitchFamily="2" charset="2"/>
            </a:rPr>
            <a:t></a:t>
          </a:r>
          <a:r>
            <a:rPr lang="fr-FR" sz="1600" kern="1200" dirty="0"/>
            <a:t> à des fins de </a:t>
          </a:r>
          <a:r>
            <a:rPr lang="fr-FR" sz="1600" b="1" kern="1200" dirty="0"/>
            <a:t>recherche</a:t>
          </a:r>
          <a:r>
            <a:rPr lang="fr-FR" sz="1600" kern="1200" dirty="0"/>
            <a:t> scientifique ou historique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kern="1200" dirty="0">
              <a:sym typeface="Wingdings" panose="05000000000000000000" pitchFamily="2" charset="2"/>
            </a:rPr>
            <a:t></a:t>
          </a:r>
          <a:r>
            <a:rPr lang="fr-FR" sz="1600" kern="1200" dirty="0"/>
            <a:t> à des fins </a:t>
          </a:r>
          <a:r>
            <a:rPr lang="fr-FR" sz="1600" b="1" kern="1200" dirty="0"/>
            <a:t>statistiques</a:t>
          </a:r>
          <a:r>
            <a:rPr lang="fr-FR" sz="1600" kern="1200" dirty="0"/>
            <a:t>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7290395" y="1832881"/>
        <a:ext cx="2673118" cy="217215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5A1D-1B7C-491A-A58B-8B314C752EA2}">
      <dsp:nvSpPr>
        <dsp:cNvPr id="0" name=""/>
        <dsp:cNvSpPr/>
      </dsp:nvSpPr>
      <dsp:spPr>
        <a:xfrm>
          <a:off x="1796" y="0"/>
          <a:ext cx="2794980" cy="2988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latin typeface="Arial" panose="020B0604020202020204" pitchFamily="34" charset="0"/>
              <a:cs typeface="Arial" panose="020B0604020202020204" pitchFamily="34" charset="0"/>
            </a:rPr>
            <a:t>Mesures de sécurité organisationnelle</a:t>
          </a:r>
          <a:endParaRPr lang="fr-FR" sz="2200" b="1" kern="1200" dirty="0"/>
        </a:p>
      </dsp:txBody>
      <dsp:txXfrm>
        <a:off x="1796" y="1195365"/>
        <a:ext cx="2794980" cy="1195365"/>
      </dsp:txXfrm>
    </dsp:sp>
    <dsp:sp modelId="{819E6872-78AE-4DCC-9FA4-064BC5A553A1}">
      <dsp:nvSpPr>
        <dsp:cNvPr id="0" name=""/>
        <dsp:cNvSpPr/>
      </dsp:nvSpPr>
      <dsp:spPr>
        <a:xfrm>
          <a:off x="901715" y="179304"/>
          <a:ext cx="995141" cy="9951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4E9B4-C2BA-4B68-AE3B-FDB4FECAA741}">
      <dsp:nvSpPr>
        <dsp:cNvPr id="0" name=""/>
        <dsp:cNvSpPr/>
      </dsp:nvSpPr>
      <dsp:spPr>
        <a:xfrm>
          <a:off x="2880625" y="0"/>
          <a:ext cx="2794980" cy="2988414"/>
        </a:xfrm>
        <a:prstGeom prst="roundRect">
          <a:avLst>
            <a:gd name="adj" fmla="val 10000"/>
          </a:avLst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Mesures de sécurité logique</a:t>
          </a:r>
        </a:p>
      </dsp:txBody>
      <dsp:txXfrm>
        <a:off x="2880625" y="1195365"/>
        <a:ext cx="2794980" cy="1195365"/>
      </dsp:txXfrm>
    </dsp:sp>
    <dsp:sp modelId="{5788A916-4538-4D01-8D05-1EF740D8D92A}">
      <dsp:nvSpPr>
        <dsp:cNvPr id="0" name=""/>
        <dsp:cNvSpPr/>
      </dsp:nvSpPr>
      <dsp:spPr>
        <a:xfrm>
          <a:off x="3780545" y="179304"/>
          <a:ext cx="995141" cy="9951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C8E8F-8B62-4975-9061-A85B0353B0CB}">
      <dsp:nvSpPr>
        <dsp:cNvPr id="0" name=""/>
        <dsp:cNvSpPr/>
      </dsp:nvSpPr>
      <dsp:spPr>
        <a:xfrm>
          <a:off x="5759455" y="0"/>
          <a:ext cx="2794980" cy="2988414"/>
        </a:xfrm>
        <a:prstGeom prst="roundRect">
          <a:avLst>
            <a:gd name="adj" fmla="val 1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Mesures de sécurité physique</a:t>
          </a:r>
        </a:p>
      </dsp:txBody>
      <dsp:txXfrm>
        <a:off x="5759455" y="1195365"/>
        <a:ext cx="2794980" cy="1195365"/>
      </dsp:txXfrm>
    </dsp:sp>
    <dsp:sp modelId="{975A04D0-D0E6-4078-8ACB-911A5A6DE80A}">
      <dsp:nvSpPr>
        <dsp:cNvPr id="0" name=""/>
        <dsp:cNvSpPr/>
      </dsp:nvSpPr>
      <dsp:spPr>
        <a:xfrm>
          <a:off x="6659374" y="179304"/>
          <a:ext cx="995141" cy="9951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BC7E7-E51D-4245-96AE-3A5D975A90F8}">
      <dsp:nvSpPr>
        <dsp:cNvPr id="0" name=""/>
        <dsp:cNvSpPr/>
      </dsp:nvSpPr>
      <dsp:spPr>
        <a:xfrm>
          <a:off x="342249" y="2390731"/>
          <a:ext cx="7871733" cy="44826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Consentement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Contrat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Mission d’intérêt public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Intérêt légitime</a:t>
          </a:r>
        </a:p>
      </dsp:txBody>
      <dsp:txXfrm>
        <a:off x="4580509" y="2296252"/>
        <a:ext cx="3277954" cy="19667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Consentement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Contrat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Mission d’intérêt public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Intérêt légitime</a:t>
          </a:r>
        </a:p>
      </dsp:txBody>
      <dsp:txXfrm>
        <a:off x="4580509" y="2296252"/>
        <a:ext cx="3277954" cy="196677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Aucune donnée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Celles que je veux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Les données qui me sont strictement utiles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Toutes les données utiles ou pouvant l’être dans le futur</a:t>
          </a:r>
        </a:p>
      </dsp:txBody>
      <dsp:txXfrm>
        <a:off x="4580509" y="2296252"/>
        <a:ext cx="3277954" cy="1966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39C15-FC56-4AB9-A45C-F22BD118F8BA}">
      <dsp:nvSpPr>
        <dsp:cNvPr id="0" name=""/>
        <dsp:cNvSpPr/>
      </dsp:nvSpPr>
      <dsp:spPr>
        <a:xfrm>
          <a:off x="402422" y="358985"/>
          <a:ext cx="9560404" cy="4742613"/>
        </a:xfrm>
        <a:prstGeom prst="swooshArrow">
          <a:avLst>
            <a:gd name="adj1" fmla="val 25000"/>
            <a:gd name="adj2" fmla="val 25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E7DC87-7916-45AF-AB66-B113A89A3724}">
      <dsp:nvSpPr>
        <dsp:cNvPr id="0" name=""/>
        <dsp:cNvSpPr/>
      </dsp:nvSpPr>
      <dsp:spPr>
        <a:xfrm>
          <a:off x="1117283" y="4171563"/>
          <a:ext cx="187838" cy="187838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2C7EFC-C0A2-4C89-9A38-D414B41D5D7C}">
      <dsp:nvSpPr>
        <dsp:cNvPr id="0" name=""/>
        <dsp:cNvSpPr/>
      </dsp:nvSpPr>
      <dsp:spPr>
        <a:xfrm>
          <a:off x="1051619" y="4437080"/>
          <a:ext cx="1685257" cy="387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3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Loi Informatique et libertés du 6 janvier 1978</a:t>
          </a:r>
        </a:p>
      </dsp:txBody>
      <dsp:txXfrm>
        <a:off x="1051619" y="4437080"/>
        <a:ext cx="1685257" cy="387589"/>
      </dsp:txXfrm>
    </dsp:sp>
    <dsp:sp modelId="{2362A320-B58E-4BE4-8DD7-EB1C8336F01F}">
      <dsp:nvSpPr>
        <dsp:cNvPr id="0" name=""/>
        <dsp:cNvSpPr/>
      </dsp:nvSpPr>
      <dsp:spPr>
        <a:xfrm>
          <a:off x="1874471" y="3417244"/>
          <a:ext cx="294007" cy="294007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AAC80B-821B-4DEC-A6A3-3D9DC67983E5}">
      <dsp:nvSpPr>
        <dsp:cNvPr id="0" name=""/>
        <dsp:cNvSpPr/>
      </dsp:nvSpPr>
      <dsp:spPr>
        <a:xfrm>
          <a:off x="1807991" y="4003834"/>
          <a:ext cx="2196036" cy="5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8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Directive 95/46/CE du 24 octobre de </a:t>
          </a:r>
          <a:r>
            <a:rPr lang="fr-FR" sz="1200" b="0" i="0" kern="1200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1995</a:t>
          </a:r>
          <a:endParaRPr lang="fr-FR" sz="1200" kern="1200" dirty="0">
            <a:solidFill>
              <a:srgbClr val="004C99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807991" y="4003834"/>
        <a:ext cx="2196036" cy="585491"/>
      </dsp:txXfrm>
    </dsp:sp>
    <dsp:sp modelId="{D592DE99-D414-4CCE-BE09-6A4F6C3EC498}">
      <dsp:nvSpPr>
        <dsp:cNvPr id="0" name=""/>
        <dsp:cNvSpPr/>
      </dsp:nvSpPr>
      <dsp:spPr>
        <a:xfrm>
          <a:off x="2794597" y="2825908"/>
          <a:ext cx="392010" cy="39201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8D774D-B9D1-4E19-96C9-8D23CF3C110B}">
      <dsp:nvSpPr>
        <dsp:cNvPr id="0" name=""/>
        <dsp:cNvSpPr/>
      </dsp:nvSpPr>
      <dsp:spPr>
        <a:xfrm>
          <a:off x="2707844" y="3443790"/>
          <a:ext cx="2038763" cy="66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18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Décret n°2055-1309 du 20 octobre 2005</a:t>
          </a:r>
          <a:endParaRPr lang="fr-FR" sz="1200" b="0" kern="1200" dirty="0">
            <a:solidFill>
              <a:srgbClr val="004C99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2707844" y="3443790"/>
        <a:ext cx="2038763" cy="660786"/>
      </dsp:txXfrm>
    </dsp:sp>
    <dsp:sp modelId="{DAE6A480-9CBD-4CB0-A65A-7AE50C71D52C}">
      <dsp:nvSpPr>
        <dsp:cNvPr id="0" name=""/>
        <dsp:cNvSpPr/>
      </dsp:nvSpPr>
      <dsp:spPr>
        <a:xfrm>
          <a:off x="3669422" y="2347639"/>
          <a:ext cx="506347" cy="50634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F58305-D222-4BA5-B68B-225030FDCC5E}">
      <dsp:nvSpPr>
        <dsp:cNvPr id="0" name=""/>
        <dsp:cNvSpPr/>
      </dsp:nvSpPr>
      <dsp:spPr>
        <a:xfrm>
          <a:off x="3595601" y="2916810"/>
          <a:ext cx="1258876" cy="46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03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RGPD adopté  le 14 avril 2016 </a:t>
          </a:r>
        </a:p>
      </dsp:txBody>
      <dsp:txXfrm>
        <a:off x="3595601" y="2916810"/>
        <a:ext cx="1258876" cy="463325"/>
      </dsp:txXfrm>
    </dsp:sp>
    <dsp:sp modelId="{AEBE785D-2687-452E-9C98-B0B11FF575E0}">
      <dsp:nvSpPr>
        <dsp:cNvPr id="0" name=""/>
        <dsp:cNvSpPr/>
      </dsp:nvSpPr>
      <dsp:spPr>
        <a:xfrm>
          <a:off x="4592055" y="1898910"/>
          <a:ext cx="645184" cy="645184"/>
        </a:xfrm>
        <a:prstGeom prst="ellipse">
          <a:avLst/>
        </a:prstGeom>
        <a:solidFill>
          <a:srgbClr val="C0504D">
            <a:lumMod val="60000"/>
            <a:lumOff val="40000"/>
          </a:srgb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F10A61-5EAA-45C7-AABB-0655160A1475}">
      <dsp:nvSpPr>
        <dsp:cNvPr id="0" name=""/>
        <dsp:cNvSpPr/>
      </dsp:nvSpPr>
      <dsp:spPr>
        <a:xfrm>
          <a:off x="3764599" y="1341056"/>
          <a:ext cx="1998682" cy="68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87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4C9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RGPD applicable depuis le 25 mai 2018</a:t>
          </a:r>
        </a:p>
      </dsp:txBody>
      <dsp:txXfrm>
        <a:off x="3764599" y="1341056"/>
        <a:ext cx="1998682" cy="6868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Aucune donnée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Celles que je veux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Les données qui me sont strictement utiles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Toutes les données utiles ou pouvant l’être dans le futur</a:t>
          </a:r>
        </a:p>
      </dsp:txBody>
      <dsp:txXfrm>
        <a:off x="4580509" y="2296252"/>
        <a:ext cx="3277954" cy="19667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Nom et prénom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Date de naissance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Numéro de sécurité sociale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Adresse postale</a:t>
          </a:r>
        </a:p>
      </dsp:txBody>
      <dsp:txXfrm>
        <a:off x="4580509" y="2296252"/>
        <a:ext cx="3277954" cy="196677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Nom et prénom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Date de naissance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Numéro de sécurité sociale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Adresse postale</a:t>
          </a:r>
        </a:p>
      </dsp:txBody>
      <dsp:txXfrm>
        <a:off x="4580509" y="2296252"/>
        <a:ext cx="3277954" cy="19667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3EA97-18D6-4C13-B0E9-5924D9FFC384}">
      <dsp:nvSpPr>
        <dsp:cNvPr id="0" name=""/>
        <dsp:cNvSpPr/>
      </dsp:nvSpPr>
      <dsp:spPr>
        <a:xfrm>
          <a:off x="0" y="196167"/>
          <a:ext cx="9276332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Les principales missions du Délégué à la Protection des Données</a:t>
          </a:r>
          <a:endParaRPr lang="fr-FR" sz="1800" b="1" kern="1200" dirty="0"/>
        </a:p>
      </dsp:txBody>
      <dsp:txXfrm>
        <a:off x="0" y="196167"/>
        <a:ext cx="9276332" cy="518400"/>
      </dsp:txXfrm>
    </dsp:sp>
    <dsp:sp modelId="{1160E164-842A-4C98-ADB7-099D25BDDE12}">
      <dsp:nvSpPr>
        <dsp:cNvPr id="0" name=""/>
        <dsp:cNvSpPr/>
      </dsp:nvSpPr>
      <dsp:spPr>
        <a:xfrm>
          <a:off x="0" y="714567"/>
          <a:ext cx="9276332" cy="20258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>
              <a:solidFill>
                <a:srgbClr val="0070C0"/>
              </a:solidFill>
            </a:rPr>
            <a:t>Informer et conseiller </a:t>
          </a:r>
          <a:r>
            <a:rPr lang="fr-FR" sz="1800" kern="1200" dirty="0"/>
            <a:t>la commune sur les sujets relatifs à la protection des données personnelles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>
              <a:solidFill>
                <a:srgbClr val="0070C0"/>
              </a:solidFill>
            </a:rPr>
            <a:t>Contrôler le respect </a:t>
          </a:r>
          <a:r>
            <a:rPr lang="fr-FR" sz="1800" kern="1200" dirty="0"/>
            <a:t>du RGPD et du droit national en matière de protection des données (Loi Informatique et Libertés)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>
              <a:solidFill>
                <a:srgbClr val="0070C0"/>
              </a:solidFill>
            </a:rPr>
            <a:t>Conseiller la commune sur la réalisation des analyses d’impact </a:t>
          </a:r>
          <a:r>
            <a:rPr lang="fr-FR" sz="1800" kern="1200" dirty="0"/>
            <a:t>relatives à la protection des données et en vérifier l’exécution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>
              <a:solidFill>
                <a:srgbClr val="0070C0"/>
              </a:solidFill>
            </a:rPr>
            <a:t>Coopérer avec l’autorité de contrôle </a:t>
          </a:r>
          <a:r>
            <a:rPr lang="fr-FR" sz="1800" kern="1200" dirty="0"/>
            <a:t>(la CNIL) et </a:t>
          </a:r>
          <a:r>
            <a:rPr lang="fr-FR" sz="1800" b="0" kern="1200" dirty="0"/>
            <a:t>être le point de contact de celle-ci</a:t>
          </a:r>
        </a:p>
      </dsp:txBody>
      <dsp:txXfrm>
        <a:off x="0" y="714567"/>
        <a:ext cx="9276332" cy="202580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A06F2-9024-4256-9F8F-94A3F6E14972}">
      <dsp:nvSpPr>
        <dsp:cNvPr id="0" name=""/>
        <dsp:cNvSpPr/>
      </dsp:nvSpPr>
      <dsp:spPr>
        <a:xfrm>
          <a:off x="0" y="0"/>
          <a:ext cx="87388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CB2E3-E3BC-4B58-9254-8D3EFF2A7819}">
      <dsp:nvSpPr>
        <dsp:cNvPr id="0" name=""/>
        <dsp:cNvSpPr/>
      </dsp:nvSpPr>
      <dsp:spPr>
        <a:xfrm>
          <a:off x="0" y="0"/>
          <a:ext cx="1747774" cy="3456480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baseline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Contenu du registre des activités de traitement</a:t>
          </a:r>
          <a:endParaRPr lang="fr-FR" sz="1600" b="1" kern="1200" dirty="0">
            <a:solidFill>
              <a:schemeClr val="bg1"/>
            </a:solidFill>
            <a:latin typeface="Helvetica 55 Roman"/>
            <a:ea typeface="+mn-ea"/>
            <a:cs typeface="+mn-cs"/>
          </a:endParaRPr>
        </a:p>
      </dsp:txBody>
      <dsp:txXfrm>
        <a:off x="0" y="0"/>
        <a:ext cx="1747774" cy="3456480"/>
      </dsp:txXfrm>
    </dsp:sp>
    <dsp:sp modelId="{7589FCC8-8176-452E-A24B-CA0B7BC645DE}">
      <dsp:nvSpPr>
        <dsp:cNvPr id="0" name=""/>
        <dsp:cNvSpPr/>
      </dsp:nvSpPr>
      <dsp:spPr>
        <a:xfrm>
          <a:off x="1878857" y="14894"/>
          <a:ext cx="6860014" cy="29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Identité et coordonnées du responsable de traitement</a:t>
          </a:r>
        </a:p>
      </dsp:txBody>
      <dsp:txXfrm>
        <a:off x="1878857" y="14894"/>
        <a:ext cx="6860014" cy="297885"/>
      </dsp:txXfrm>
    </dsp:sp>
    <dsp:sp modelId="{644F1C3D-E5D6-4A06-B7A2-9C2A7D8CDB31}">
      <dsp:nvSpPr>
        <dsp:cNvPr id="0" name=""/>
        <dsp:cNvSpPr/>
      </dsp:nvSpPr>
      <dsp:spPr>
        <a:xfrm>
          <a:off x="1747774" y="312779"/>
          <a:ext cx="69910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B5DDA-EA83-40D1-9A75-5DD3A79A67F9}">
      <dsp:nvSpPr>
        <dsp:cNvPr id="0" name=""/>
        <dsp:cNvSpPr/>
      </dsp:nvSpPr>
      <dsp:spPr>
        <a:xfrm>
          <a:off x="1878857" y="327673"/>
          <a:ext cx="6860014" cy="29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Identité et coordonnées du responsable conjoint du traitement</a:t>
          </a:r>
        </a:p>
      </dsp:txBody>
      <dsp:txXfrm>
        <a:off x="1878857" y="327673"/>
        <a:ext cx="6860014" cy="297885"/>
      </dsp:txXfrm>
    </dsp:sp>
    <dsp:sp modelId="{09BAA7A7-EF7A-4C8A-BE7C-AE910614C7EF}">
      <dsp:nvSpPr>
        <dsp:cNvPr id="0" name=""/>
        <dsp:cNvSpPr/>
      </dsp:nvSpPr>
      <dsp:spPr>
        <a:xfrm>
          <a:off x="1747774" y="625558"/>
          <a:ext cx="69910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C38AD-6FBE-4CED-AB43-93B8FBD7E56E}">
      <dsp:nvSpPr>
        <dsp:cNvPr id="0" name=""/>
        <dsp:cNvSpPr/>
      </dsp:nvSpPr>
      <dsp:spPr>
        <a:xfrm>
          <a:off x="1878857" y="640453"/>
          <a:ext cx="6860014" cy="29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Identité et coordonnées du DPD</a:t>
          </a:r>
        </a:p>
      </dsp:txBody>
      <dsp:txXfrm>
        <a:off x="1878857" y="640453"/>
        <a:ext cx="6860014" cy="297885"/>
      </dsp:txXfrm>
    </dsp:sp>
    <dsp:sp modelId="{861713E8-2BA7-4C89-A13F-2AA26149154C}">
      <dsp:nvSpPr>
        <dsp:cNvPr id="0" name=""/>
        <dsp:cNvSpPr/>
      </dsp:nvSpPr>
      <dsp:spPr>
        <a:xfrm>
          <a:off x="1747774" y="938338"/>
          <a:ext cx="69910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254D2-003C-4A2B-B87E-8A5F80A79B0C}">
      <dsp:nvSpPr>
        <dsp:cNvPr id="0" name=""/>
        <dsp:cNvSpPr/>
      </dsp:nvSpPr>
      <dsp:spPr>
        <a:xfrm>
          <a:off x="1878857" y="953232"/>
          <a:ext cx="6860014" cy="29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Finalités</a:t>
          </a:r>
        </a:p>
      </dsp:txBody>
      <dsp:txXfrm>
        <a:off x="1878857" y="953232"/>
        <a:ext cx="6860014" cy="297885"/>
      </dsp:txXfrm>
    </dsp:sp>
    <dsp:sp modelId="{6F14474F-EF08-464F-93B3-7214F232487C}">
      <dsp:nvSpPr>
        <dsp:cNvPr id="0" name=""/>
        <dsp:cNvSpPr/>
      </dsp:nvSpPr>
      <dsp:spPr>
        <a:xfrm>
          <a:off x="1747774" y="1251117"/>
          <a:ext cx="69910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824BA-C1E1-4982-ACD0-CA772037BBE1}">
      <dsp:nvSpPr>
        <dsp:cNvPr id="0" name=""/>
        <dsp:cNvSpPr/>
      </dsp:nvSpPr>
      <dsp:spPr>
        <a:xfrm>
          <a:off x="1878857" y="1266011"/>
          <a:ext cx="6860014" cy="29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Catégories de personnes concernées</a:t>
          </a:r>
        </a:p>
      </dsp:txBody>
      <dsp:txXfrm>
        <a:off x="1878857" y="1266011"/>
        <a:ext cx="6860014" cy="297885"/>
      </dsp:txXfrm>
    </dsp:sp>
    <dsp:sp modelId="{8C70CB19-A36B-4918-9C48-FF6939165C0C}">
      <dsp:nvSpPr>
        <dsp:cNvPr id="0" name=""/>
        <dsp:cNvSpPr/>
      </dsp:nvSpPr>
      <dsp:spPr>
        <a:xfrm>
          <a:off x="1747774" y="1563896"/>
          <a:ext cx="69910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ED4F8-0E9A-4C2D-BF6F-604CE73CC910}">
      <dsp:nvSpPr>
        <dsp:cNvPr id="0" name=""/>
        <dsp:cNvSpPr/>
      </dsp:nvSpPr>
      <dsp:spPr>
        <a:xfrm>
          <a:off x="1878857" y="1578791"/>
          <a:ext cx="6860014" cy="29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Catégories de données à caractère personnel</a:t>
          </a:r>
        </a:p>
      </dsp:txBody>
      <dsp:txXfrm>
        <a:off x="1878857" y="1578791"/>
        <a:ext cx="6860014" cy="297885"/>
      </dsp:txXfrm>
    </dsp:sp>
    <dsp:sp modelId="{4D9095C5-2376-463F-B104-7A3842C1BFAA}">
      <dsp:nvSpPr>
        <dsp:cNvPr id="0" name=""/>
        <dsp:cNvSpPr/>
      </dsp:nvSpPr>
      <dsp:spPr>
        <a:xfrm>
          <a:off x="1747774" y="1876676"/>
          <a:ext cx="69910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97C3E-FE42-4E06-9FA9-B2773657F2A3}">
      <dsp:nvSpPr>
        <dsp:cNvPr id="0" name=""/>
        <dsp:cNvSpPr/>
      </dsp:nvSpPr>
      <dsp:spPr>
        <a:xfrm>
          <a:off x="1878857" y="1891570"/>
          <a:ext cx="6860014" cy="29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Catégories de destinataires</a:t>
          </a:r>
        </a:p>
      </dsp:txBody>
      <dsp:txXfrm>
        <a:off x="1878857" y="1891570"/>
        <a:ext cx="6860014" cy="297885"/>
      </dsp:txXfrm>
    </dsp:sp>
    <dsp:sp modelId="{45C59625-5809-4CD8-8B13-DAD5CEA72125}">
      <dsp:nvSpPr>
        <dsp:cNvPr id="0" name=""/>
        <dsp:cNvSpPr/>
      </dsp:nvSpPr>
      <dsp:spPr>
        <a:xfrm>
          <a:off x="1747774" y="2189455"/>
          <a:ext cx="69910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F45CB-45C2-42EA-AB36-921C00EE5A1F}">
      <dsp:nvSpPr>
        <dsp:cNvPr id="0" name=""/>
        <dsp:cNvSpPr/>
      </dsp:nvSpPr>
      <dsp:spPr>
        <a:xfrm>
          <a:off x="1878857" y="2204349"/>
          <a:ext cx="6860014" cy="29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Sous-traitants</a:t>
          </a:r>
        </a:p>
      </dsp:txBody>
      <dsp:txXfrm>
        <a:off x="1878857" y="2204349"/>
        <a:ext cx="6860014" cy="297885"/>
      </dsp:txXfrm>
    </dsp:sp>
    <dsp:sp modelId="{9F81D375-C699-4CDB-BE1B-AA7B483712CF}">
      <dsp:nvSpPr>
        <dsp:cNvPr id="0" name=""/>
        <dsp:cNvSpPr/>
      </dsp:nvSpPr>
      <dsp:spPr>
        <a:xfrm>
          <a:off x="1747774" y="2502234"/>
          <a:ext cx="69910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E4564-E37D-4343-9D19-216619483174}">
      <dsp:nvSpPr>
        <dsp:cNvPr id="0" name=""/>
        <dsp:cNvSpPr/>
      </dsp:nvSpPr>
      <dsp:spPr>
        <a:xfrm>
          <a:off x="1878857" y="2517129"/>
          <a:ext cx="6860014" cy="29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Transferts de données hors Union Européenne</a:t>
          </a:r>
        </a:p>
      </dsp:txBody>
      <dsp:txXfrm>
        <a:off x="1878857" y="2517129"/>
        <a:ext cx="6860014" cy="297885"/>
      </dsp:txXfrm>
    </dsp:sp>
    <dsp:sp modelId="{D5E88622-B651-4A0F-AF7D-58A49FD4F080}">
      <dsp:nvSpPr>
        <dsp:cNvPr id="0" name=""/>
        <dsp:cNvSpPr/>
      </dsp:nvSpPr>
      <dsp:spPr>
        <a:xfrm>
          <a:off x="1747774" y="2815014"/>
          <a:ext cx="69910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B0224-6511-42C0-86B8-BFD0866455AD}">
      <dsp:nvSpPr>
        <dsp:cNvPr id="0" name=""/>
        <dsp:cNvSpPr/>
      </dsp:nvSpPr>
      <dsp:spPr>
        <a:xfrm>
          <a:off x="1878857" y="2829908"/>
          <a:ext cx="6860014" cy="29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+mn-cs"/>
            </a:rPr>
            <a:t>Délais prévus pour l’effacement</a:t>
          </a:r>
        </a:p>
      </dsp:txBody>
      <dsp:txXfrm>
        <a:off x="1878857" y="2829908"/>
        <a:ext cx="6860014" cy="297885"/>
      </dsp:txXfrm>
    </dsp:sp>
    <dsp:sp modelId="{16FB80DD-C932-4CBB-8713-7A0515684D1B}">
      <dsp:nvSpPr>
        <dsp:cNvPr id="0" name=""/>
        <dsp:cNvSpPr/>
      </dsp:nvSpPr>
      <dsp:spPr>
        <a:xfrm>
          <a:off x="1747774" y="3127793"/>
          <a:ext cx="69910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944CA-7AC8-4F22-AF31-9754B754AD62}">
      <dsp:nvSpPr>
        <dsp:cNvPr id="0" name=""/>
        <dsp:cNvSpPr/>
      </dsp:nvSpPr>
      <dsp:spPr>
        <a:xfrm>
          <a:off x="1878857" y="3142687"/>
          <a:ext cx="6860014" cy="29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baseline="0" dirty="0">
              <a:solidFill>
                <a:srgbClr val="003A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Description générale des mesures de sécurité techniques et organisationnelles</a:t>
          </a:r>
        </a:p>
      </dsp:txBody>
      <dsp:txXfrm>
        <a:off x="1878857" y="3142687"/>
        <a:ext cx="6860014" cy="297885"/>
      </dsp:txXfrm>
    </dsp:sp>
    <dsp:sp modelId="{ECE7E621-B4DF-4D34-AC76-096FE171BE16}">
      <dsp:nvSpPr>
        <dsp:cNvPr id="0" name=""/>
        <dsp:cNvSpPr/>
      </dsp:nvSpPr>
      <dsp:spPr>
        <a:xfrm>
          <a:off x="1747774" y="3440573"/>
          <a:ext cx="69910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E9D09-6471-47A4-98A1-D26149DC6337}">
      <dsp:nvSpPr>
        <dsp:cNvPr id="0" name=""/>
        <dsp:cNvSpPr/>
      </dsp:nvSpPr>
      <dsp:spPr>
        <a:xfrm>
          <a:off x="4579" y="483858"/>
          <a:ext cx="2082234" cy="12493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ETAPE 1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Déterminer si le sous-traitant traitera des données personnelles</a:t>
          </a:r>
        </a:p>
      </dsp:txBody>
      <dsp:txXfrm>
        <a:off x="4579" y="483858"/>
        <a:ext cx="2082234" cy="832893"/>
      </dsp:txXfrm>
    </dsp:sp>
    <dsp:sp modelId="{00EE93FE-8B21-40D4-B5F5-C2360D615D9E}">
      <dsp:nvSpPr>
        <dsp:cNvPr id="0" name=""/>
        <dsp:cNvSpPr/>
      </dsp:nvSpPr>
      <dsp:spPr>
        <a:xfrm>
          <a:off x="431061" y="1316751"/>
          <a:ext cx="2082234" cy="25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Est-ce que la commune </a:t>
          </a:r>
          <a:r>
            <a:rPr lang="fr-FR" sz="1200" b="1" kern="1200" dirty="0"/>
            <a:t>envoie des données personnelles </a:t>
          </a:r>
          <a:r>
            <a:rPr lang="fr-FR" sz="1200" kern="1200" dirty="0"/>
            <a:t>au sous-traitant 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Est-ce que le sous-traitant </a:t>
          </a:r>
          <a:r>
            <a:rPr lang="fr-FR" sz="1200" b="1" kern="1200" dirty="0"/>
            <a:t>accède aux données personnelles </a:t>
          </a:r>
          <a:r>
            <a:rPr lang="fr-FR" sz="1200" kern="1200" dirty="0"/>
            <a:t>détenues par la commune 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Est-ce que le sous-traitant </a:t>
          </a:r>
          <a:r>
            <a:rPr lang="fr-FR" sz="1200" b="1" kern="1200" dirty="0"/>
            <a:t>collecte des données personnelles </a:t>
          </a:r>
          <a:r>
            <a:rPr lang="fr-FR" sz="1200" kern="1200" dirty="0"/>
            <a:t>pour le compte de la commune ?</a:t>
          </a:r>
        </a:p>
      </dsp:txBody>
      <dsp:txXfrm>
        <a:off x="492048" y="1377738"/>
        <a:ext cx="1960260" cy="2470026"/>
      </dsp:txXfrm>
    </dsp:sp>
    <dsp:sp modelId="{8EA452A6-5CFB-4D41-91FB-2AEE91F1A102}">
      <dsp:nvSpPr>
        <dsp:cNvPr id="0" name=""/>
        <dsp:cNvSpPr/>
      </dsp:nvSpPr>
      <dsp:spPr>
        <a:xfrm>
          <a:off x="2402473" y="641096"/>
          <a:ext cx="669197" cy="518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2402473" y="744779"/>
        <a:ext cx="513672" cy="311050"/>
      </dsp:txXfrm>
    </dsp:sp>
    <dsp:sp modelId="{EBD2F2B7-F889-40A5-B500-A8C6B2337B30}">
      <dsp:nvSpPr>
        <dsp:cNvPr id="0" name=""/>
        <dsp:cNvSpPr/>
      </dsp:nvSpPr>
      <dsp:spPr>
        <a:xfrm>
          <a:off x="3349450" y="483858"/>
          <a:ext cx="2082234" cy="1249340"/>
        </a:xfrm>
        <a:prstGeom prst="roundRect">
          <a:avLst>
            <a:gd name="adj" fmla="val 10000"/>
          </a:avLst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ETAPE 2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Vérifier si le sous-traitant respecte le RGPD</a:t>
          </a:r>
        </a:p>
      </dsp:txBody>
      <dsp:txXfrm>
        <a:off x="3349450" y="483858"/>
        <a:ext cx="2082234" cy="832893"/>
      </dsp:txXfrm>
    </dsp:sp>
    <dsp:sp modelId="{497A9809-F67D-45B6-8FF1-8B9DC830331C}">
      <dsp:nvSpPr>
        <dsp:cNvPr id="0" name=""/>
        <dsp:cNvSpPr/>
      </dsp:nvSpPr>
      <dsp:spPr>
        <a:xfrm>
          <a:off x="3775932" y="1316751"/>
          <a:ext cx="2082234" cy="25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015570"/>
              <a:satOff val="21052"/>
              <a:lumOff val="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Quelles sont les </a:t>
          </a:r>
          <a:r>
            <a:rPr lang="fr-FR" sz="1200" b="1" kern="1200" dirty="0"/>
            <a:t>mesures de sécurité et de confidentialité </a:t>
          </a:r>
          <a:r>
            <a:rPr lang="fr-FR" sz="1200" kern="1200" dirty="0"/>
            <a:t>mises en place par le sous-traitant ?</a:t>
          </a:r>
        </a:p>
      </dsp:txBody>
      <dsp:txXfrm>
        <a:off x="3836919" y="1377738"/>
        <a:ext cx="1960260" cy="2470026"/>
      </dsp:txXfrm>
    </dsp:sp>
    <dsp:sp modelId="{C66E5980-9D78-4947-A528-27154448770A}">
      <dsp:nvSpPr>
        <dsp:cNvPr id="0" name=""/>
        <dsp:cNvSpPr/>
      </dsp:nvSpPr>
      <dsp:spPr>
        <a:xfrm>
          <a:off x="5747344" y="641096"/>
          <a:ext cx="669197" cy="518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5747344" y="744779"/>
        <a:ext cx="513672" cy="311050"/>
      </dsp:txXfrm>
    </dsp:sp>
    <dsp:sp modelId="{45BD3BC8-7CD6-47C9-849C-0B38201065B7}">
      <dsp:nvSpPr>
        <dsp:cNvPr id="0" name=""/>
        <dsp:cNvSpPr/>
      </dsp:nvSpPr>
      <dsp:spPr>
        <a:xfrm>
          <a:off x="6694322" y="483858"/>
          <a:ext cx="2082234" cy="1249340"/>
        </a:xfrm>
        <a:prstGeom prst="roundRect">
          <a:avLst>
            <a:gd name="adj" fmla="val 1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ETAPE 3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Contractualiser la relation avec le sous-traitant</a:t>
          </a:r>
        </a:p>
      </dsp:txBody>
      <dsp:txXfrm>
        <a:off x="6694322" y="483858"/>
        <a:ext cx="2082234" cy="832893"/>
      </dsp:txXfrm>
    </dsp:sp>
    <dsp:sp modelId="{C3F91271-53D3-4ADA-839F-29C65581E5C9}">
      <dsp:nvSpPr>
        <dsp:cNvPr id="0" name=""/>
        <dsp:cNvSpPr/>
      </dsp:nvSpPr>
      <dsp:spPr>
        <a:xfrm>
          <a:off x="7120803" y="1316751"/>
          <a:ext cx="2082234" cy="25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La commune conclut un </a:t>
          </a:r>
          <a:r>
            <a:rPr lang="fr-FR" sz="1200" b="1" kern="1200" dirty="0"/>
            <a:t>contrat</a:t>
          </a:r>
          <a:r>
            <a:rPr lang="fr-FR" sz="1200" kern="1200" dirty="0"/>
            <a:t> avec le sous-traitant, </a:t>
          </a:r>
          <a:r>
            <a:rPr lang="fr-FR" sz="1200" b="1" kern="1200" dirty="0"/>
            <a:t>conforme aux exigences de l’article 28 du RGPD</a:t>
          </a:r>
          <a:r>
            <a:rPr lang="fr-FR" sz="1200" kern="1200" dirty="0"/>
            <a:t>, afin d’encadrer l’utilisation des données personnelles par le sous-traitant</a:t>
          </a:r>
        </a:p>
      </dsp:txBody>
      <dsp:txXfrm>
        <a:off x="7181790" y="1377738"/>
        <a:ext cx="1960260" cy="247002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738D6-B1C6-4CBF-A8C5-C72DDAE01834}">
      <dsp:nvSpPr>
        <dsp:cNvPr id="0" name=""/>
        <dsp:cNvSpPr/>
      </dsp:nvSpPr>
      <dsp:spPr>
        <a:xfrm>
          <a:off x="254497" y="592065"/>
          <a:ext cx="1357489" cy="1013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Evaluation / </a:t>
          </a:r>
          <a:r>
            <a:rPr lang="fr-FR" sz="1400" b="1" kern="1200" dirty="0" err="1"/>
            <a:t>scoring</a:t>
          </a:r>
          <a:endParaRPr lang="fr-FR" sz="1400" b="1" kern="1200" dirty="0"/>
        </a:p>
      </dsp:txBody>
      <dsp:txXfrm>
        <a:off x="254497" y="592065"/>
        <a:ext cx="1357489" cy="1013530"/>
      </dsp:txXfrm>
    </dsp:sp>
    <dsp:sp modelId="{D6361FB1-1541-4043-8739-290480685593}">
      <dsp:nvSpPr>
        <dsp:cNvPr id="0" name=""/>
        <dsp:cNvSpPr/>
      </dsp:nvSpPr>
      <dsp:spPr>
        <a:xfrm>
          <a:off x="1780908" y="592065"/>
          <a:ext cx="1336340" cy="1013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Décision </a:t>
          </a:r>
          <a:r>
            <a:rPr lang="fr-FR" sz="1400" b="1" kern="1200" dirty="0"/>
            <a:t>automatique</a:t>
          </a:r>
        </a:p>
      </dsp:txBody>
      <dsp:txXfrm>
        <a:off x="1780908" y="592065"/>
        <a:ext cx="1336340" cy="1013530"/>
      </dsp:txXfrm>
    </dsp:sp>
    <dsp:sp modelId="{59670C68-03CE-44E1-92A6-D58DFFCE475F}">
      <dsp:nvSpPr>
        <dsp:cNvPr id="0" name=""/>
        <dsp:cNvSpPr/>
      </dsp:nvSpPr>
      <dsp:spPr>
        <a:xfrm>
          <a:off x="3286170" y="592065"/>
          <a:ext cx="1507677" cy="1013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Surveillance </a:t>
          </a:r>
          <a:r>
            <a:rPr lang="fr-FR" sz="1400" b="1" kern="1200" dirty="0"/>
            <a:t>systématique</a:t>
          </a:r>
          <a:r>
            <a:rPr lang="fr-FR" sz="1400" kern="1200" dirty="0"/>
            <a:t> </a:t>
          </a:r>
        </a:p>
      </dsp:txBody>
      <dsp:txXfrm>
        <a:off x="3286170" y="592065"/>
        <a:ext cx="1507677" cy="1013530"/>
      </dsp:txXfrm>
    </dsp:sp>
    <dsp:sp modelId="{86A1B6DC-24DF-4604-8014-5D52A937343E}">
      <dsp:nvSpPr>
        <dsp:cNvPr id="0" name=""/>
        <dsp:cNvSpPr/>
      </dsp:nvSpPr>
      <dsp:spPr>
        <a:xfrm>
          <a:off x="4962769" y="592065"/>
          <a:ext cx="2079089" cy="1013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Données </a:t>
          </a:r>
          <a:r>
            <a:rPr lang="fr-FR" sz="1400" b="1" kern="1200" dirty="0"/>
            <a:t>sensibles</a:t>
          </a:r>
          <a:r>
            <a:rPr lang="fr-FR" sz="1400" kern="1200" dirty="0"/>
            <a:t> ou données à caractère </a:t>
          </a:r>
          <a:r>
            <a:rPr lang="fr-FR" sz="1400" b="1" kern="1200" dirty="0"/>
            <a:t>hautement personnel</a:t>
          </a:r>
        </a:p>
      </dsp:txBody>
      <dsp:txXfrm>
        <a:off x="4962769" y="592065"/>
        <a:ext cx="2079089" cy="1013530"/>
      </dsp:txXfrm>
    </dsp:sp>
    <dsp:sp modelId="{CBFCF054-A413-4E14-BD40-0DEABA6A8DFD}">
      <dsp:nvSpPr>
        <dsp:cNvPr id="0" name=""/>
        <dsp:cNvSpPr/>
      </dsp:nvSpPr>
      <dsp:spPr>
        <a:xfrm>
          <a:off x="7210780" y="592065"/>
          <a:ext cx="1451004" cy="1013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Grande</a:t>
          </a:r>
          <a:r>
            <a:rPr lang="fr-FR" sz="1400" kern="1200" dirty="0"/>
            <a:t> échelle </a:t>
          </a:r>
        </a:p>
      </dsp:txBody>
      <dsp:txXfrm>
        <a:off x="7210780" y="592065"/>
        <a:ext cx="1451004" cy="1013530"/>
      </dsp:txXfrm>
    </dsp:sp>
    <dsp:sp modelId="{E1952CE8-2346-473C-AA6D-A068D9387E04}">
      <dsp:nvSpPr>
        <dsp:cNvPr id="0" name=""/>
        <dsp:cNvSpPr/>
      </dsp:nvSpPr>
      <dsp:spPr>
        <a:xfrm>
          <a:off x="1343" y="1774517"/>
          <a:ext cx="2303163" cy="1013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Croisement ou combinaison </a:t>
          </a:r>
          <a:r>
            <a:rPr lang="fr-FR" sz="1400" kern="1200" dirty="0"/>
            <a:t>d’ensembles de données</a:t>
          </a:r>
        </a:p>
      </dsp:txBody>
      <dsp:txXfrm>
        <a:off x="1343" y="1774517"/>
        <a:ext cx="2303163" cy="1013530"/>
      </dsp:txXfrm>
    </dsp:sp>
    <dsp:sp modelId="{3838545A-25E4-49B3-8F1B-ACEAE450AE6E}">
      <dsp:nvSpPr>
        <dsp:cNvPr id="0" name=""/>
        <dsp:cNvSpPr/>
      </dsp:nvSpPr>
      <dsp:spPr>
        <a:xfrm>
          <a:off x="2473428" y="1774517"/>
          <a:ext cx="1346559" cy="1013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Personnes </a:t>
          </a:r>
          <a:r>
            <a:rPr lang="fr-FR" sz="1400" b="1" kern="1200" dirty="0"/>
            <a:t>vulnérables</a:t>
          </a:r>
        </a:p>
      </dsp:txBody>
      <dsp:txXfrm>
        <a:off x="2473428" y="1774517"/>
        <a:ext cx="1346559" cy="1013530"/>
      </dsp:txXfrm>
    </dsp:sp>
    <dsp:sp modelId="{62B83679-3F6E-417F-BB25-3ED41068C4C9}">
      <dsp:nvSpPr>
        <dsp:cNvPr id="0" name=""/>
        <dsp:cNvSpPr/>
      </dsp:nvSpPr>
      <dsp:spPr>
        <a:xfrm>
          <a:off x="3988910" y="1774517"/>
          <a:ext cx="2145559" cy="1013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Nouvelles solutions </a:t>
          </a:r>
          <a:r>
            <a:rPr lang="fr-FR" sz="1400" kern="1200" dirty="0"/>
            <a:t>technologiques ou organisationnelles</a:t>
          </a:r>
        </a:p>
      </dsp:txBody>
      <dsp:txXfrm>
        <a:off x="3988910" y="1774517"/>
        <a:ext cx="2145559" cy="1013530"/>
      </dsp:txXfrm>
    </dsp:sp>
    <dsp:sp modelId="{4F8241C1-3FCA-46F4-B963-844833FA7BE1}">
      <dsp:nvSpPr>
        <dsp:cNvPr id="0" name=""/>
        <dsp:cNvSpPr/>
      </dsp:nvSpPr>
      <dsp:spPr>
        <a:xfrm>
          <a:off x="6303392" y="1774517"/>
          <a:ext cx="2611547" cy="1013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Traitements qui </a:t>
          </a:r>
          <a:r>
            <a:rPr lang="fr-FR" sz="1400" b="1" kern="1200" dirty="0"/>
            <a:t>empêchent les personnes concernées </a:t>
          </a:r>
          <a:r>
            <a:rPr lang="fr-FR" sz="1400" kern="1200" dirty="0"/>
            <a:t>d’exercer un droit ou de bénéficier d’un service/contrat</a:t>
          </a:r>
        </a:p>
      </dsp:txBody>
      <dsp:txXfrm>
        <a:off x="6303392" y="1774517"/>
        <a:ext cx="2611547" cy="101353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FB9C1-9CBD-49D4-A463-A99A8096A799}">
      <dsp:nvSpPr>
        <dsp:cNvPr id="0" name=""/>
        <dsp:cNvSpPr/>
      </dsp:nvSpPr>
      <dsp:spPr>
        <a:xfrm>
          <a:off x="1993860" y="1139"/>
          <a:ext cx="3851454" cy="35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Droit d’accès</a:t>
          </a:r>
        </a:p>
      </dsp:txBody>
      <dsp:txXfrm>
        <a:off x="1993860" y="1139"/>
        <a:ext cx="3851454" cy="350132"/>
      </dsp:txXfrm>
    </dsp:sp>
    <dsp:sp modelId="{4B11EC4F-BCDE-42C9-98DB-F5EC264244E1}">
      <dsp:nvSpPr>
        <dsp:cNvPr id="0" name=""/>
        <dsp:cNvSpPr/>
      </dsp:nvSpPr>
      <dsp:spPr>
        <a:xfrm>
          <a:off x="1993860" y="351271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183DF-F2B0-4798-8242-A7C9DE3088F0}">
      <dsp:nvSpPr>
        <dsp:cNvPr id="0" name=""/>
        <dsp:cNvSpPr/>
      </dsp:nvSpPr>
      <dsp:spPr>
        <a:xfrm>
          <a:off x="2537343" y="351271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289E1-5968-4AF8-86CD-4DCC0E268EC3}">
      <dsp:nvSpPr>
        <dsp:cNvPr id="0" name=""/>
        <dsp:cNvSpPr/>
      </dsp:nvSpPr>
      <dsp:spPr>
        <a:xfrm>
          <a:off x="3080826" y="351271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6E8A2-F0E2-405C-A493-35BDBD6A77B6}">
      <dsp:nvSpPr>
        <dsp:cNvPr id="0" name=""/>
        <dsp:cNvSpPr/>
      </dsp:nvSpPr>
      <dsp:spPr>
        <a:xfrm>
          <a:off x="3624309" y="351271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31696-8EF0-4AC3-AA8F-78C0DEA383BB}">
      <dsp:nvSpPr>
        <dsp:cNvPr id="0" name=""/>
        <dsp:cNvSpPr/>
      </dsp:nvSpPr>
      <dsp:spPr>
        <a:xfrm>
          <a:off x="4167792" y="351271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B4C2E-8CC8-4C5B-AE28-3F42395AACC5}">
      <dsp:nvSpPr>
        <dsp:cNvPr id="0" name=""/>
        <dsp:cNvSpPr/>
      </dsp:nvSpPr>
      <dsp:spPr>
        <a:xfrm>
          <a:off x="4711275" y="351271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7FD63-A5E5-459F-A652-7CC802EA1B88}">
      <dsp:nvSpPr>
        <dsp:cNvPr id="0" name=""/>
        <dsp:cNvSpPr/>
      </dsp:nvSpPr>
      <dsp:spPr>
        <a:xfrm>
          <a:off x="5254758" y="351271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B0186-EE9A-42DC-B69A-DA97025979F6}">
      <dsp:nvSpPr>
        <dsp:cNvPr id="0" name=""/>
        <dsp:cNvSpPr/>
      </dsp:nvSpPr>
      <dsp:spPr>
        <a:xfrm>
          <a:off x="1993860" y="472520"/>
          <a:ext cx="3851454" cy="35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Droit de rectification</a:t>
          </a:r>
        </a:p>
      </dsp:txBody>
      <dsp:txXfrm>
        <a:off x="1993860" y="472520"/>
        <a:ext cx="3851454" cy="350132"/>
      </dsp:txXfrm>
    </dsp:sp>
    <dsp:sp modelId="{B8C7D10F-E62C-4B6A-B2A5-369E14E4EDD5}">
      <dsp:nvSpPr>
        <dsp:cNvPr id="0" name=""/>
        <dsp:cNvSpPr/>
      </dsp:nvSpPr>
      <dsp:spPr>
        <a:xfrm>
          <a:off x="1993860" y="822653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41FE-01A6-4E3F-A1AF-FE3325CA57D0}">
      <dsp:nvSpPr>
        <dsp:cNvPr id="0" name=""/>
        <dsp:cNvSpPr/>
      </dsp:nvSpPr>
      <dsp:spPr>
        <a:xfrm>
          <a:off x="2537343" y="822653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C91D0-74FE-4380-9D96-B7E9526BCC6B}">
      <dsp:nvSpPr>
        <dsp:cNvPr id="0" name=""/>
        <dsp:cNvSpPr/>
      </dsp:nvSpPr>
      <dsp:spPr>
        <a:xfrm>
          <a:off x="3080826" y="822653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62B42-3049-402F-B5C1-E5BF7490A669}">
      <dsp:nvSpPr>
        <dsp:cNvPr id="0" name=""/>
        <dsp:cNvSpPr/>
      </dsp:nvSpPr>
      <dsp:spPr>
        <a:xfrm>
          <a:off x="3624309" y="822653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F0D12-A6A7-47FF-ACAD-21C1301E9BC9}">
      <dsp:nvSpPr>
        <dsp:cNvPr id="0" name=""/>
        <dsp:cNvSpPr/>
      </dsp:nvSpPr>
      <dsp:spPr>
        <a:xfrm>
          <a:off x="4167792" y="822653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72C20-81EA-4D78-99EE-4AD23003CBBB}">
      <dsp:nvSpPr>
        <dsp:cNvPr id="0" name=""/>
        <dsp:cNvSpPr/>
      </dsp:nvSpPr>
      <dsp:spPr>
        <a:xfrm>
          <a:off x="4711275" y="822653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2FEAA-7E13-45C3-A4F8-978DCAD284A5}">
      <dsp:nvSpPr>
        <dsp:cNvPr id="0" name=""/>
        <dsp:cNvSpPr/>
      </dsp:nvSpPr>
      <dsp:spPr>
        <a:xfrm>
          <a:off x="5254758" y="822653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F7258-AD23-49BC-B4FF-4E752CCD56D6}">
      <dsp:nvSpPr>
        <dsp:cNvPr id="0" name=""/>
        <dsp:cNvSpPr/>
      </dsp:nvSpPr>
      <dsp:spPr>
        <a:xfrm>
          <a:off x="1993860" y="943902"/>
          <a:ext cx="3851454" cy="35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Droit d’opposition</a:t>
          </a:r>
        </a:p>
      </dsp:txBody>
      <dsp:txXfrm>
        <a:off x="1993860" y="943902"/>
        <a:ext cx="3851454" cy="350132"/>
      </dsp:txXfrm>
    </dsp:sp>
    <dsp:sp modelId="{A3E013E2-352C-4A8C-9480-6BADB385176E}">
      <dsp:nvSpPr>
        <dsp:cNvPr id="0" name=""/>
        <dsp:cNvSpPr/>
      </dsp:nvSpPr>
      <dsp:spPr>
        <a:xfrm>
          <a:off x="1993860" y="1294034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D48A1-632C-4CB0-AFDB-915F37E910A9}">
      <dsp:nvSpPr>
        <dsp:cNvPr id="0" name=""/>
        <dsp:cNvSpPr/>
      </dsp:nvSpPr>
      <dsp:spPr>
        <a:xfrm>
          <a:off x="2537343" y="1294034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A3350-7B0E-4BB2-8D41-D86325E6B5B2}">
      <dsp:nvSpPr>
        <dsp:cNvPr id="0" name=""/>
        <dsp:cNvSpPr/>
      </dsp:nvSpPr>
      <dsp:spPr>
        <a:xfrm>
          <a:off x="3080826" y="1294034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0D6E4-9861-4644-8C63-C31940D84498}">
      <dsp:nvSpPr>
        <dsp:cNvPr id="0" name=""/>
        <dsp:cNvSpPr/>
      </dsp:nvSpPr>
      <dsp:spPr>
        <a:xfrm>
          <a:off x="3624309" y="1294034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81B3E-8F3C-411B-B535-2972524CD4A3}">
      <dsp:nvSpPr>
        <dsp:cNvPr id="0" name=""/>
        <dsp:cNvSpPr/>
      </dsp:nvSpPr>
      <dsp:spPr>
        <a:xfrm>
          <a:off x="4167792" y="1294034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0F0F9-CD31-4B29-9BC6-20D0098172C7}">
      <dsp:nvSpPr>
        <dsp:cNvPr id="0" name=""/>
        <dsp:cNvSpPr/>
      </dsp:nvSpPr>
      <dsp:spPr>
        <a:xfrm>
          <a:off x="4711275" y="1294034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F8B6E-562B-4F88-9A9F-7139109C21F5}">
      <dsp:nvSpPr>
        <dsp:cNvPr id="0" name=""/>
        <dsp:cNvSpPr/>
      </dsp:nvSpPr>
      <dsp:spPr>
        <a:xfrm>
          <a:off x="5254758" y="1294034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198A3-BF1A-45DF-AC19-FDF4BF86A18C}">
      <dsp:nvSpPr>
        <dsp:cNvPr id="0" name=""/>
        <dsp:cNvSpPr/>
      </dsp:nvSpPr>
      <dsp:spPr>
        <a:xfrm>
          <a:off x="1993860" y="1415283"/>
          <a:ext cx="3851454" cy="35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0000"/>
              </a:solidFill>
            </a:rPr>
            <a:t>Droit d’information renforcée</a:t>
          </a:r>
        </a:p>
      </dsp:txBody>
      <dsp:txXfrm>
        <a:off x="1993860" y="1415283"/>
        <a:ext cx="3851454" cy="350132"/>
      </dsp:txXfrm>
    </dsp:sp>
    <dsp:sp modelId="{88BF7210-0E1E-41B9-8C8E-F3B034D91681}">
      <dsp:nvSpPr>
        <dsp:cNvPr id="0" name=""/>
        <dsp:cNvSpPr/>
      </dsp:nvSpPr>
      <dsp:spPr>
        <a:xfrm>
          <a:off x="1993860" y="1765415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1CF54-091D-45C7-AC23-B9BDA8C7ED3B}">
      <dsp:nvSpPr>
        <dsp:cNvPr id="0" name=""/>
        <dsp:cNvSpPr/>
      </dsp:nvSpPr>
      <dsp:spPr>
        <a:xfrm>
          <a:off x="2537343" y="1765415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BDC59-7C4B-43FF-8892-4B4E61526C3A}">
      <dsp:nvSpPr>
        <dsp:cNvPr id="0" name=""/>
        <dsp:cNvSpPr/>
      </dsp:nvSpPr>
      <dsp:spPr>
        <a:xfrm>
          <a:off x="3080826" y="1765415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FE059-7F09-4DFE-9E85-D7424E8715AC}">
      <dsp:nvSpPr>
        <dsp:cNvPr id="0" name=""/>
        <dsp:cNvSpPr/>
      </dsp:nvSpPr>
      <dsp:spPr>
        <a:xfrm>
          <a:off x="3624309" y="1765415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54443-7A53-42B4-989F-B025887F1D78}">
      <dsp:nvSpPr>
        <dsp:cNvPr id="0" name=""/>
        <dsp:cNvSpPr/>
      </dsp:nvSpPr>
      <dsp:spPr>
        <a:xfrm>
          <a:off x="4167792" y="1765415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6C143-B426-47B8-B740-86C141728AE1}">
      <dsp:nvSpPr>
        <dsp:cNvPr id="0" name=""/>
        <dsp:cNvSpPr/>
      </dsp:nvSpPr>
      <dsp:spPr>
        <a:xfrm>
          <a:off x="4711275" y="1765415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21C49-4DBC-45B7-86B1-70B8DF384498}">
      <dsp:nvSpPr>
        <dsp:cNvPr id="0" name=""/>
        <dsp:cNvSpPr/>
      </dsp:nvSpPr>
      <dsp:spPr>
        <a:xfrm>
          <a:off x="5254758" y="1765415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27A9B-23A8-4147-9F46-8451B372CAA3}">
      <dsp:nvSpPr>
        <dsp:cNvPr id="0" name=""/>
        <dsp:cNvSpPr/>
      </dsp:nvSpPr>
      <dsp:spPr>
        <a:xfrm>
          <a:off x="1993860" y="1886664"/>
          <a:ext cx="3851454" cy="35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0000"/>
              </a:solidFill>
            </a:rPr>
            <a:t>Droit à l’effacement (droit à l’oubli)</a:t>
          </a:r>
        </a:p>
      </dsp:txBody>
      <dsp:txXfrm>
        <a:off x="1993860" y="1886664"/>
        <a:ext cx="3851454" cy="350132"/>
      </dsp:txXfrm>
    </dsp:sp>
    <dsp:sp modelId="{4D07E13B-6DD1-4976-9E02-1E3503283E96}">
      <dsp:nvSpPr>
        <dsp:cNvPr id="0" name=""/>
        <dsp:cNvSpPr/>
      </dsp:nvSpPr>
      <dsp:spPr>
        <a:xfrm>
          <a:off x="1993860" y="2236797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6EACD-ABF4-44C5-B18E-8724E35E1BC7}">
      <dsp:nvSpPr>
        <dsp:cNvPr id="0" name=""/>
        <dsp:cNvSpPr/>
      </dsp:nvSpPr>
      <dsp:spPr>
        <a:xfrm>
          <a:off x="2537343" y="2236797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12EEB-C27B-4446-92D8-F0B4DCEAD092}">
      <dsp:nvSpPr>
        <dsp:cNvPr id="0" name=""/>
        <dsp:cNvSpPr/>
      </dsp:nvSpPr>
      <dsp:spPr>
        <a:xfrm>
          <a:off x="3080826" y="2236797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7AEEB-955F-442F-A679-381C54E26038}">
      <dsp:nvSpPr>
        <dsp:cNvPr id="0" name=""/>
        <dsp:cNvSpPr/>
      </dsp:nvSpPr>
      <dsp:spPr>
        <a:xfrm>
          <a:off x="3624309" y="2236797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C8B90-394C-4B45-A770-158F69647F77}">
      <dsp:nvSpPr>
        <dsp:cNvPr id="0" name=""/>
        <dsp:cNvSpPr/>
      </dsp:nvSpPr>
      <dsp:spPr>
        <a:xfrm>
          <a:off x="4167792" y="2236797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FF9F9-5B84-4082-8C99-CF69BF1BABC7}">
      <dsp:nvSpPr>
        <dsp:cNvPr id="0" name=""/>
        <dsp:cNvSpPr/>
      </dsp:nvSpPr>
      <dsp:spPr>
        <a:xfrm>
          <a:off x="4711275" y="2236797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C7E7E-3262-4FA2-992D-0593B63C3D5C}">
      <dsp:nvSpPr>
        <dsp:cNvPr id="0" name=""/>
        <dsp:cNvSpPr/>
      </dsp:nvSpPr>
      <dsp:spPr>
        <a:xfrm>
          <a:off x="5254758" y="2236797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3273C-2939-4D34-8EC5-365D6D36C764}">
      <dsp:nvSpPr>
        <dsp:cNvPr id="0" name=""/>
        <dsp:cNvSpPr/>
      </dsp:nvSpPr>
      <dsp:spPr>
        <a:xfrm>
          <a:off x="1993860" y="2358046"/>
          <a:ext cx="3851454" cy="35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0000"/>
              </a:solidFill>
            </a:rPr>
            <a:t>Droit à la limitation du traitement</a:t>
          </a:r>
        </a:p>
      </dsp:txBody>
      <dsp:txXfrm>
        <a:off x="1993860" y="2358046"/>
        <a:ext cx="3851454" cy="350132"/>
      </dsp:txXfrm>
    </dsp:sp>
    <dsp:sp modelId="{01FCBED1-1B8D-434D-87A4-1CB59929494B}">
      <dsp:nvSpPr>
        <dsp:cNvPr id="0" name=""/>
        <dsp:cNvSpPr/>
      </dsp:nvSpPr>
      <dsp:spPr>
        <a:xfrm>
          <a:off x="1993860" y="2708178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A50D3-094E-409A-85F5-F1B3C8DEB32F}">
      <dsp:nvSpPr>
        <dsp:cNvPr id="0" name=""/>
        <dsp:cNvSpPr/>
      </dsp:nvSpPr>
      <dsp:spPr>
        <a:xfrm>
          <a:off x="2537343" y="2708178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036C2-7544-474B-B29A-40871C3355BB}">
      <dsp:nvSpPr>
        <dsp:cNvPr id="0" name=""/>
        <dsp:cNvSpPr/>
      </dsp:nvSpPr>
      <dsp:spPr>
        <a:xfrm>
          <a:off x="3080826" y="2708178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7FF23-0FAC-4195-9E77-FB96AE61CA51}">
      <dsp:nvSpPr>
        <dsp:cNvPr id="0" name=""/>
        <dsp:cNvSpPr/>
      </dsp:nvSpPr>
      <dsp:spPr>
        <a:xfrm>
          <a:off x="3624309" y="2708178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0DD1E-C03E-4C64-A35B-11D4B7BAF5A9}">
      <dsp:nvSpPr>
        <dsp:cNvPr id="0" name=""/>
        <dsp:cNvSpPr/>
      </dsp:nvSpPr>
      <dsp:spPr>
        <a:xfrm>
          <a:off x="4167792" y="2708178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1EBD5-2558-4FB8-BA45-62C8DCE6B49C}">
      <dsp:nvSpPr>
        <dsp:cNvPr id="0" name=""/>
        <dsp:cNvSpPr/>
      </dsp:nvSpPr>
      <dsp:spPr>
        <a:xfrm>
          <a:off x="4711275" y="2708178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A03CE-6B4A-4567-B7EF-ACF17B176637}">
      <dsp:nvSpPr>
        <dsp:cNvPr id="0" name=""/>
        <dsp:cNvSpPr/>
      </dsp:nvSpPr>
      <dsp:spPr>
        <a:xfrm>
          <a:off x="5254758" y="2708178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02868-EAA3-4308-AB19-B7459073AD4F}">
      <dsp:nvSpPr>
        <dsp:cNvPr id="0" name=""/>
        <dsp:cNvSpPr/>
      </dsp:nvSpPr>
      <dsp:spPr>
        <a:xfrm>
          <a:off x="1993860" y="2829427"/>
          <a:ext cx="3851454" cy="35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0000"/>
              </a:solidFill>
            </a:rPr>
            <a:t>Droit à la portabilité des données</a:t>
          </a:r>
        </a:p>
      </dsp:txBody>
      <dsp:txXfrm>
        <a:off x="1993860" y="2829427"/>
        <a:ext cx="3851454" cy="350132"/>
      </dsp:txXfrm>
    </dsp:sp>
    <dsp:sp modelId="{31146DAF-DA28-4F1E-B767-EC1F92CB8FBF}">
      <dsp:nvSpPr>
        <dsp:cNvPr id="0" name=""/>
        <dsp:cNvSpPr/>
      </dsp:nvSpPr>
      <dsp:spPr>
        <a:xfrm>
          <a:off x="1993860" y="3179559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19D15-69FA-41C0-B17E-3679CD9F9290}">
      <dsp:nvSpPr>
        <dsp:cNvPr id="0" name=""/>
        <dsp:cNvSpPr/>
      </dsp:nvSpPr>
      <dsp:spPr>
        <a:xfrm>
          <a:off x="2537343" y="3179559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03695-5D20-4E71-972D-C5877AC0B334}">
      <dsp:nvSpPr>
        <dsp:cNvPr id="0" name=""/>
        <dsp:cNvSpPr/>
      </dsp:nvSpPr>
      <dsp:spPr>
        <a:xfrm>
          <a:off x="3080826" y="3179559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509AC-A4D2-43B2-A6E6-A15037BD4FC4}">
      <dsp:nvSpPr>
        <dsp:cNvPr id="0" name=""/>
        <dsp:cNvSpPr/>
      </dsp:nvSpPr>
      <dsp:spPr>
        <a:xfrm>
          <a:off x="3624309" y="3179559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2CE72-E59B-4C4E-98FA-73C06A0A4527}">
      <dsp:nvSpPr>
        <dsp:cNvPr id="0" name=""/>
        <dsp:cNvSpPr/>
      </dsp:nvSpPr>
      <dsp:spPr>
        <a:xfrm>
          <a:off x="4167792" y="3179559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C0A9A-815F-4E99-8FD4-B889A3939FF0}">
      <dsp:nvSpPr>
        <dsp:cNvPr id="0" name=""/>
        <dsp:cNvSpPr/>
      </dsp:nvSpPr>
      <dsp:spPr>
        <a:xfrm>
          <a:off x="4711275" y="3179559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3A83F-8707-4784-B175-A53E6E971623}">
      <dsp:nvSpPr>
        <dsp:cNvPr id="0" name=""/>
        <dsp:cNvSpPr/>
      </dsp:nvSpPr>
      <dsp:spPr>
        <a:xfrm>
          <a:off x="5254758" y="3179559"/>
          <a:ext cx="513527" cy="8558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83479-17FB-454F-8092-814B45E74D3D}">
      <dsp:nvSpPr>
        <dsp:cNvPr id="0" name=""/>
        <dsp:cNvSpPr/>
      </dsp:nvSpPr>
      <dsp:spPr>
        <a:xfrm>
          <a:off x="0" y="270025"/>
          <a:ext cx="8894792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335" tIns="333248" rIns="6903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Une personne non autorisée a accès à la donnée</a:t>
          </a:r>
        </a:p>
      </dsp:txBody>
      <dsp:txXfrm>
        <a:off x="0" y="270025"/>
        <a:ext cx="8894792" cy="667800"/>
      </dsp:txXfrm>
    </dsp:sp>
    <dsp:sp modelId="{548E6042-E9B7-4814-9CBB-C2DCBC92376B}">
      <dsp:nvSpPr>
        <dsp:cNvPr id="0" name=""/>
        <dsp:cNvSpPr/>
      </dsp:nvSpPr>
      <dsp:spPr>
        <a:xfrm>
          <a:off x="444739" y="33865"/>
          <a:ext cx="6226354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41" tIns="0" rIns="2353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Atteinte à la </a:t>
          </a:r>
          <a:r>
            <a:rPr lang="fr-FR" sz="1600" b="1" kern="1200" dirty="0"/>
            <a:t>confidentialité</a:t>
          </a:r>
        </a:p>
      </dsp:txBody>
      <dsp:txXfrm>
        <a:off x="467796" y="56922"/>
        <a:ext cx="6180240" cy="426206"/>
      </dsp:txXfrm>
    </dsp:sp>
    <dsp:sp modelId="{0CF2E404-E60D-4E77-96F8-59FFB38C07E1}">
      <dsp:nvSpPr>
        <dsp:cNvPr id="0" name=""/>
        <dsp:cNvSpPr/>
      </dsp:nvSpPr>
      <dsp:spPr>
        <a:xfrm>
          <a:off x="0" y="1260385"/>
          <a:ext cx="8894792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335" tIns="333248" rIns="6903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La donnée a été altérée</a:t>
          </a:r>
        </a:p>
      </dsp:txBody>
      <dsp:txXfrm>
        <a:off x="0" y="1260385"/>
        <a:ext cx="8894792" cy="667800"/>
      </dsp:txXfrm>
    </dsp:sp>
    <dsp:sp modelId="{FA99A543-EDE1-4963-98FC-61D9E63C0C3B}">
      <dsp:nvSpPr>
        <dsp:cNvPr id="0" name=""/>
        <dsp:cNvSpPr/>
      </dsp:nvSpPr>
      <dsp:spPr>
        <a:xfrm>
          <a:off x="444739" y="1024225"/>
          <a:ext cx="6226354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41" tIns="0" rIns="2353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Atteinte à l’</a:t>
          </a:r>
          <a:r>
            <a:rPr lang="fr-FR" sz="1600" b="1" kern="1200" dirty="0"/>
            <a:t>intégrité</a:t>
          </a:r>
        </a:p>
      </dsp:txBody>
      <dsp:txXfrm>
        <a:off x="467796" y="1047282"/>
        <a:ext cx="6180240" cy="426206"/>
      </dsp:txXfrm>
    </dsp:sp>
    <dsp:sp modelId="{B9C212C9-08B8-4C00-ACE1-C9AE81FBE01F}">
      <dsp:nvSpPr>
        <dsp:cNvPr id="0" name=""/>
        <dsp:cNvSpPr/>
      </dsp:nvSpPr>
      <dsp:spPr>
        <a:xfrm>
          <a:off x="0" y="2250744"/>
          <a:ext cx="8894792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335" tIns="333248" rIns="6903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La donnée n’est plus accessible</a:t>
          </a:r>
        </a:p>
      </dsp:txBody>
      <dsp:txXfrm>
        <a:off x="0" y="2250744"/>
        <a:ext cx="8894792" cy="667800"/>
      </dsp:txXfrm>
    </dsp:sp>
    <dsp:sp modelId="{D4FBFD28-7CAA-4CAA-98CE-9753D0FDF4FC}">
      <dsp:nvSpPr>
        <dsp:cNvPr id="0" name=""/>
        <dsp:cNvSpPr/>
      </dsp:nvSpPr>
      <dsp:spPr>
        <a:xfrm>
          <a:off x="444739" y="2014585"/>
          <a:ext cx="6226354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41" tIns="0" rIns="2353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Atteinte à la </a:t>
          </a:r>
          <a:r>
            <a:rPr lang="fr-FR" sz="1600" b="1" kern="1200" dirty="0"/>
            <a:t>disponibilité</a:t>
          </a:r>
        </a:p>
      </dsp:txBody>
      <dsp:txXfrm>
        <a:off x="467796" y="2037642"/>
        <a:ext cx="6180240" cy="42620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Il est le garant de la protection des données de la commune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Il est l’interlocuteur chargé de commercialiser les données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Il est le point de contact pour coopérer avec l’autorité de contrôle 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Il doit conseiller la commune sur les questions de protection des données personnelles</a:t>
          </a:r>
        </a:p>
      </dsp:txBody>
      <dsp:txXfrm>
        <a:off x="4580509" y="2296252"/>
        <a:ext cx="3277954" cy="1966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8CCA0-E9AB-4360-99DC-7A1F183C1305}">
      <dsp:nvSpPr>
        <dsp:cNvPr id="0" name=""/>
        <dsp:cNvSpPr/>
      </dsp:nvSpPr>
      <dsp:spPr>
        <a:xfrm>
          <a:off x="3630103" y="670"/>
          <a:ext cx="1260655" cy="12606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Collecte</a:t>
          </a:r>
        </a:p>
      </dsp:txBody>
      <dsp:txXfrm>
        <a:off x="3814722" y="185289"/>
        <a:ext cx="891417" cy="891417"/>
      </dsp:txXfrm>
    </dsp:sp>
    <dsp:sp modelId="{EEFB8FC4-403C-4BE2-9BD1-62740B4CC8D7}">
      <dsp:nvSpPr>
        <dsp:cNvPr id="0" name=""/>
        <dsp:cNvSpPr/>
      </dsp:nvSpPr>
      <dsp:spPr>
        <a:xfrm rot="1800000">
          <a:off x="4904719" y="887364"/>
          <a:ext cx="336443" cy="425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50" kern="1200" dirty="0"/>
        </a:p>
      </dsp:txBody>
      <dsp:txXfrm>
        <a:off x="4911480" y="947225"/>
        <a:ext cx="235510" cy="255283"/>
      </dsp:txXfrm>
    </dsp:sp>
    <dsp:sp modelId="{CCF1EFD1-65EA-4AF8-A10E-7DA87A13EBA9}">
      <dsp:nvSpPr>
        <dsp:cNvPr id="0" name=""/>
        <dsp:cNvSpPr/>
      </dsp:nvSpPr>
      <dsp:spPr>
        <a:xfrm>
          <a:off x="5271616" y="948397"/>
          <a:ext cx="1260655" cy="12606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Classement</a:t>
          </a:r>
        </a:p>
      </dsp:txBody>
      <dsp:txXfrm>
        <a:off x="5456235" y="1133016"/>
        <a:ext cx="891417" cy="891417"/>
      </dsp:txXfrm>
    </dsp:sp>
    <dsp:sp modelId="{2EBFEBF0-2A31-485E-BA93-8BD245A8E918}">
      <dsp:nvSpPr>
        <dsp:cNvPr id="0" name=""/>
        <dsp:cNvSpPr/>
      </dsp:nvSpPr>
      <dsp:spPr>
        <a:xfrm rot="5400000">
          <a:off x="5733721" y="2304194"/>
          <a:ext cx="336443" cy="425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50" kern="1200" dirty="0"/>
        </a:p>
      </dsp:txBody>
      <dsp:txXfrm>
        <a:off x="5784188" y="2338822"/>
        <a:ext cx="235510" cy="255283"/>
      </dsp:txXfrm>
    </dsp:sp>
    <dsp:sp modelId="{4B92F950-AEF9-4A18-BB2A-E3FD2CACA1AF}">
      <dsp:nvSpPr>
        <dsp:cNvPr id="0" name=""/>
        <dsp:cNvSpPr/>
      </dsp:nvSpPr>
      <dsp:spPr>
        <a:xfrm>
          <a:off x="5271616" y="2843852"/>
          <a:ext cx="1260655" cy="12606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Consultation </a:t>
          </a:r>
        </a:p>
      </dsp:txBody>
      <dsp:txXfrm>
        <a:off x="5456235" y="3028471"/>
        <a:ext cx="891417" cy="891417"/>
      </dsp:txXfrm>
    </dsp:sp>
    <dsp:sp modelId="{1195A01A-EE56-43CC-9CF6-EFE1AD621983}">
      <dsp:nvSpPr>
        <dsp:cNvPr id="0" name=""/>
        <dsp:cNvSpPr/>
      </dsp:nvSpPr>
      <dsp:spPr>
        <a:xfrm rot="9000000">
          <a:off x="4945432" y="3721972"/>
          <a:ext cx="317704" cy="425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50" kern="1200" dirty="0"/>
        </a:p>
      </dsp:txBody>
      <dsp:txXfrm rot="10800000">
        <a:off x="5034358" y="3783238"/>
        <a:ext cx="222393" cy="255283"/>
      </dsp:txXfrm>
    </dsp:sp>
    <dsp:sp modelId="{AD9D23DE-1B9A-4F8F-8077-DF61C4B2C1B4}">
      <dsp:nvSpPr>
        <dsp:cNvPr id="0" name=""/>
        <dsp:cNvSpPr/>
      </dsp:nvSpPr>
      <dsp:spPr>
        <a:xfrm>
          <a:off x="3581568" y="3791579"/>
          <a:ext cx="1357725" cy="12606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Organisation </a:t>
          </a:r>
        </a:p>
      </dsp:txBody>
      <dsp:txXfrm>
        <a:off x="3780402" y="3976198"/>
        <a:ext cx="960057" cy="891417"/>
      </dsp:txXfrm>
    </dsp:sp>
    <dsp:sp modelId="{3E8A6F27-5C89-4428-AC5E-1FF082B86B9F}">
      <dsp:nvSpPr>
        <dsp:cNvPr id="0" name=""/>
        <dsp:cNvSpPr/>
      </dsp:nvSpPr>
      <dsp:spPr>
        <a:xfrm rot="12600000">
          <a:off x="3273299" y="3730964"/>
          <a:ext cx="317704" cy="425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50" kern="1200" dirty="0"/>
        </a:p>
      </dsp:txBody>
      <dsp:txXfrm rot="10800000">
        <a:off x="3362225" y="3839886"/>
        <a:ext cx="222393" cy="255283"/>
      </dsp:txXfrm>
    </dsp:sp>
    <dsp:sp modelId="{46556759-9A7F-4F8A-B887-01832D78BC2D}">
      <dsp:nvSpPr>
        <dsp:cNvPr id="0" name=""/>
        <dsp:cNvSpPr/>
      </dsp:nvSpPr>
      <dsp:spPr>
        <a:xfrm>
          <a:off x="1988591" y="2843852"/>
          <a:ext cx="1260655" cy="12606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Stockage</a:t>
          </a:r>
        </a:p>
      </dsp:txBody>
      <dsp:txXfrm>
        <a:off x="2173210" y="3028471"/>
        <a:ext cx="891417" cy="891417"/>
      </dsp:txXfrm>
    </dsp:sp>
    <dsp:sp modelId="{0EBC2262-A321-4FE0-82B4-1D3F37730240}">
      <dsp:nvSpPr>
        <dsp:cNvPr id="0" name=""/>
        <dsp:cNvSpPr/>
      </dsp:nvSpPr>
      <dsp:spPr>
        <a:xfrm rot="16200000">
          <a:off x="2450697" y="2323238"/>
          <a:ext cx="336443" cy="425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50" kern="1200" dirty="0"/>
        </a:p>
      </dsp:txBody>
      <dsp:txXfrm>
        <a:off x="2501164" y="2458799"/>
        <a:ext cx="235510" cy="255283"/>
      </dsp:txXfrm>
    </dsp:sp>
    <dsp:sp modelId="{83F3791B-889C-4F52-B901-0376B060131A}">
      <dsp:nvSpPr>
        <dsp:cNvPr id="0" name=""/>
        <dsp:cNvSpPr/>
      </dsp:nvSpPr>
      <dsp:spPr>
        <a:xfrm>
          <a:off x="1988591" y="948397"/>
          <a:ext cx="1260655" cy="12606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Suppression</a:t>
          </a:r>
        </a:p>
      </dsp:txBody>
      <dsp:txXfrm>
        <a:off x="2173210" y="1133016"/>
        <a:ext cx="891417" cy="891417"/>
      </dsp:txXfrm>
    </dsp:sp>
    <dsp:sp modelId="{B0CEF108-8C3E-4B6F-8072-A591C44B76FB}">
      <dsp:nvSpPr>
        <dsp:cNvPr id="0" name=""/>
        <dsp:cNvSpPr/>
      </dsp:nvSpPr>
      <dsp:spPr>
        <a:xfrm rot="19800000">
          <a:off x="3263207" y="896886"/>
          <a:ext cx="336443" cy="425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50" kern="1200" dirty="0"/>
        </a:p>
      </dsp:txBody>
      <dsp:txXfrm>
        <a:off x="3269968" y="1007213"/>
        <a:ext cx="235510" cy="25528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Il est le garant de la protection des données de la commune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Il est l’interlocuteur chargé de commercialiser les données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Il est le point de contact pour coopérer avec l’autorité de contrôle 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Il doit conseiller la commune sur les questions de protection des données personnelles</a:t>
          </a:r>
        </a:p>
      </dsp:txBody>
      <dsp:txXfrm>
        <a:off x="4580509" y="2296252"/>
        <a:ext cx="3277954" cy="196677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Elle est obligatoire pour tous les traitements qui portent sur des données sensibles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Elle est obligatoire pour tout traitement susceptible d’entraîner un risque élevé pour les personnes concernées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Elle nécessite systématiquement une consultation préalable de la Cnil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Si un DPO a été désigné, il doit obligatoirement la réaliser</a:t>
          </a:r>
        </a:p>
      </dsp:txBody>
      <dsp:txXfrm>
        <a:off x="4580509" y="2296252"/>
        <a:ext cx="3277954" cy="196677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Elle est obligatoire pour tous les traitements qui portent sur des données sensibles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Elle est obligatoire pour tout traitement susceptible d’entraîner un risque élevé pour les personnes concernées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Elle nécessite systématiquement une consultation préalable de la Cnil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Si un DPO a été désigné, il doit obligatoirement la réaliser</a:t>
          </a:r>
        </a:p>
      </dsp:txBody>
      <dsp:txXfrm>
        <a:off x="4580509" y="2296252"/>
        <a:ext cx="3277954" cy="196677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De transférer les données à un autre organisme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De déplacer les données à l’intérieur d’un service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De rendre les données compatibles avec un téléphone portable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De récupérer les données dans un format lisible par une machine</a:t>
          </a:r>
        </a:p>
      </dsp:txBody>
      <dsp:txXfrm>
        <a:off x="4580509" y="2296252"/>
        <a:ext cx="3277954" cy="196677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De transférer les données à un autre organisme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De déplacer les données à l’intérieur d’un service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De rendre les données compatibles avec un téléphone portable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De récupérer les données dans un format lisible par une machine</a:t>
          </a:r>
        </a:p>
      </dsp:txBody>
      <dsp:txXfrm>
        <a:off x="4580509" y="2296252"/>
        <a:ext cx="3277954" cy="196677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72 heures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1 semaine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1 mois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3 mois</a:t>
          </a:r>
        </a:p>
      </dsp:txBody>
      <dsp:txXfrm>
        <a:off x="4580509" y="2296252"/>
        <a:ext cx="3277954" cy="196677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72 heures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1 semaine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1 mois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3 mois</a:t>
          </a:r>
        </a:p>
      </dsp:txBody>
      <dsp:txXfrm>
        <a:off x="4580509" y="2296252"/>
        <a:ext cx="3277954" cy="196677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48 heures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72 heures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96 heures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1 semaine</a:t>
          </a:r>
        </a:p>
      </dsp:txBody>
      <dsp:txXfrm>
        <a:off x="4580509" y="2296252"/>
        <a:ext cx="3277954" cy="196677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48 heures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72 heures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96 heures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1 semaine</a:t>
          </a:r>
        </a:p>
      </dsp:txBody>
      <dsp:txXfrm>
        <a:off x="4580509" y="2296252"/>
        <a:ext cx="3277954" cy="196677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97B7A-6479-4DB4-BE9C-22636E548687}">
      <dsp:nvSpPr>
        <dsp:cNvPr id="0" name=""/>
        <dsp:cNvSpPr/>
      </dsp:nvSpPr>
      <dsp:spPr>
        <a:xfrm>
          <a:off x="5027" y="312522"/>
          <a:ext cx="2124213" cy="9538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Etape 1 : Organiser</a:t>
          </a:r>
        </a:p>
      </dsp:txBody>
      <dsp:txXfrm>
        <a:off x="5027" y="312522"/>
        <a:ext cx="2124213" cy="635884"/>
      </dsp:txXfrm>
    </dsp:sp>
    <dsp:sp modelId="{A8B783A8-4915-46B1-AEE4-95D405CF1D75}">
      <dsp:nvSpPr>
        <dsp:cNvPr id="0" name=""/>
        <dsp:cNvSpPr/>
      </dsp:nvSpPr>
      <dsp:spPr>
        <a:xfrm>
          <a:off x="440107" y="948407"/>
          <a:ext cx="2124213" cy="2195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Découper les entretiens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Organiser les entretiens</a:t>
          </a:r>
        </a:p>
      </dsp:txBody>
      <dsp:txXfrm>
        <a:off x="502323" y="1010623"/>
        <a:ext cx="1999781" cy="2071117"/>
      </dsp:txXfrm>
    </dsp:sp>
    <dsp:sp modelId="{3CA6448E-22AB-47AA-BC51-9995525B10EA}">
      <dsp:nvSpPr>
        <dsp:cNvPr id="0" name=""/>
        <dsp:cNvSpPr/>
      </dsp:nvSpPr>
      <dsp:spPr>
        <a:xfrm>
          <a:off x="2451264" y="366031"/>
          <a:ext cx="682688" cy="528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451264" y="471804"/>
        <a:ext cx="524028" cy="317321"/>
      </dsp:txXfrm>
    </dsp:sp>
    <dsp:sp modelId="{BC1EAD11-75FD-420F-9F14-75642564A52B}">
      <dsp:nvSpPr>
        <dsp:cNvPr id="0" name=""/>
        <dsp:cNvSpPr/>
      </dsp:nvSpPr>
      <dsp:spPr>
        <a:xfrm>
          <a:off x="3417333" y="312522"/>
          <a:ext cx="2124213" cy="953827"/>
        </a:xfrm>
        <a:prstGeom prst="roundRect">
          <a:avLst>
            <a:gd name="adj" fmla="val 10000"/>
          </a:avLst>
        </a:prstGeom>
        <a:solidFill>
          <a:schemeClr val="accent3">
            <a:hueOff val="-6901799"/>
            <a:satOff val="-1819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Etape 2 : Préparer</a:t>
          </a:r>
        </a:p>
      </dsp:txBody>
      <dsp:txXfrm>
        <a:off x="3417333" y="312522"/>
        <a:ext cx="2124213" cy="635884"/>
      </dsp:txXfrm>
    </dsp:sp>
    <dsp:sp modelId="{F8D73507-CDD5-4C00-A763-81EC158BBA78}">
      <dsp:nvSpPr>
        <dsp:cNvPr id="0" name=""/>
        <dsp:cNvSpPr/>
      </dsp:nvSpPr>
      <dsp:spPr>
        <a:xfrm>
          <a:off x="3751025" y="948407"/>
          <a:ext cx="2326991" cy="2195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901799"/>
              <a:satOff val="-1819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Communiquer sur la démarche (note d’information)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Sensibiliser à la réglementation (session de formation)</a:t>
          </a:r>
        </a:p>
      </dsp:txBody>
      <dsp:txXfrm>
        <a:off x="3815330" y="1012712"/>
        <a:ext cx="2198381" cy="2066939"/>
      </dsp:txXfrm>
    </dsp:sp>
    <dsp:sp modelId="{C51CF6D1-9A1B-4788-8262-9444CC74E3EB}">
      <dsp:nvSpPr>
        <dsp:cNvPr id="0" name=""/>
        <dsp:cNvSpPr/>
      </dsp:nvSpPr>
      <dsp:spPr>
        <a:xfrm>
          <a:off x="5888917" y="366031"/>
          <a:ext cx="736425" cy="528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5888917" y="471804"/>
        <a:ext cx="577765" cy="317321"/>
      </dsp:txXfrm>
    </dsp:sp>
    <dsp:sp modelId="{95115BD0-C0D4-43DD-9B6C-7F17899494D7}">
      <dsp:nvSpPr>
        <dsp:cNvPr id="0" name=""/>
        <dsp:cNvSpPr/>
      </dsp:nvSpPr>
      <dsp:spPr>
        <a:xfrm>
          <a:off x="6931028" y="312522"/>
          <a:ext cx="2124213" cy="953827"/>
        </a:xfrm>
        <a:prstGeom prst="roundRect">
          <a:avLst>
            <a:gd name="adj" fmla="val 10000"/>
          </a:avLst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Etape 3 : Réaliser</a:t>
          </a:r>
        </a:p>
      </dsp:txBody>
      <dsp:txXfrm>
        <a:off x="6931028" y="312522"/>
        <a:ext cx="2124213" cy="635884"/>
      </dsp:txXfrm>
    </dsp:sp>
    <dsp:sp modelId="{B9798409-D487-49D4-9FC5-D3117E4E25D9}">
      <dsp:nvSpPr>
        <dsp:cNvPr id="0" name=""/>
        <dsp:cNvSpPr/>
      </dsp:nvSpPr>
      <dsp:spPr>
        <a:xfrm>
          <a:off x="7366108" y="948407"/>
          <a:ext cx="2124213" cy="2195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Rencontrer les directions métiers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Recenser les traitements</a:t>
          </a:r>
        </a:p>
      </dsp:txBody>
      <dsp:txXfrm>
        <a:off x="7428324" y="1010623"/>
        <a:ext cx="1999781" cy="2071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968D6-29F2-40E9-86F2-2A1D520E8294}">
      <dsp:nvSpPr>
        <dsp:cNvPr id="0" name=""/>
        <dsp:cNvSpPr/>
      </dsp:nvSpPr>
      <dsp:spPr>
        <a:xfrm rot="5400000">
          <a:off x="5878874" y="-2353067"/>
          <a:ext cx="1053930" cy="602902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Le secteur public est particulièrement exposé aux risques </a:t>
          </a:r>
          <a:r>
            <a:rPr lang="fr-FR" sz="1600" kern="1200" dirty="0"/>
            <a:t>(juridiques et techniques) en matière de protection des données : téléservices, open data, SIG, cloud </a:t>
          </a:r>
          <a:r>
            <a:rPr lang="fr-FR" sz="1600" kern="1200" dirty="0" err="1"/>
            <a:t>computing</a:t>
          </a:r>
          <a:r>
            <a:rPr lang="fr-FR" sz="1600" kern="1200" dirty="0"/>
            <a:t>…</a:t>
          </a:r>
        </a:p>
      </dsp:txBody>
      <dsp:txXfrm rot="-5400000">
        <a:off x="3391327" y="185929"/>
        <a:ext cx="5977576" cy="951032"/>
      </dsp:txXfrm>
    </dsp:sp>
    <dsp:sp modelId="{64990111-1F4B-4803-9EDF-24E60E27BD25}">
      <dsp:nvSpPr>
        <dsp:cNvPr id="0" name=""/>
        <dsp:cNvSpPr/>
      </dsp:nvSpPr>
      <dsp:spPr>
        <a:xfrm>
          <a:off x="0" y="2739"/>
          <a:ext cx="3391326" cy="13174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Secteur exposé</a:t>
          </a:r>
        </a:p>
      </dsp:txBody>
      <dsp:txXfrm>
        <a:off x="64311" y="67050"/>
        <a:ext cx="3262704" cy="1188790"/>
      </dsp:txXfrm>
    </dsp:sp>
    <dsp:sp modelId="{C9F5529A-6B51-4173-9E2F-FB0A567C62FF}">
      <dsp:nvSpPr>
        <dsp:cNvPr id="0" name=""/>
        <dsp:cNvSpPr/>
      </dsp:nvSpPr>
      <dsp:spPr>
        <a:xfrm rot="5400000">
          <a:off x="5878874" y="-969783"/>
          <a:ext cx="1053930" cy="602902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Les agents, usagers et administrés sont de plus en plus sensibilisés </a:t>
          </a:r>
          <a:r>
            <a:rPr lang="fr-FR" sz="1600" kern="1200" dirty="0"/>
            <a:t>à la protection des données et font de plus en plus souvent usage de leurs droits</a:t>
          </a:r>
        </a:p>
      </dsp:txBody>
      <dsp:txXfrm rot="-5400000">
        <a:off x="3391327" y="1569213"/>
        <a:ext cx="5977576" cy="951032"/>
      </dsp:txXfrm>
    </dsp:sp>
    <dsp:sp modelId="{4980F81B-FC45-4B3E-AB18-229303612C16}">
      <dsp:nvSpPr>
        <dsp:cNvPr id="0" name=""/>
        <dsp:cNvSpPr/>
      </dsp:nvSpPr>
      <dsp:spPr>
        <a:xfrm>
          <a:off x="0" y="1386022"/>
          <a:ext cx="3391326" cy="13174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Montée en compétence des personnes</a:t>
          </a:r>
        </a:p>
      </dsp:txBody>
      <dsp:txXfrm>
        <a:off x="64311" y="1450333"/>
        <a:ext cx="3262704" cy="1188790"/>
      </dsp:txXfrm>
    </dsp:sp>
    <dsp:sp modelId="{6D47DC32-D195-4A10-9130-085422FF602D}">
      <dsp:nvSpPr>
        <dsp:cNvPr id="0" name=""/>
        <dsp:cNvSpPr/>
      </dsp:nvSpPr>
      <dsp:spPr>
        <a:xfrm rot="5400000">
          <a:off x="5878874" y="413500"/>
          <a:ext cx="1053930" cy="602902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La commune, dans le cadre de ses activités, traite un grand nombre de données personnelles </a:t>
          </a:r>
          <a:r>
            <a:rPr lang="fr-FR" sz="1600" kern="1200" dirty="0"/>
            <a:t>relatives aux administrés, agents, fournisseurs, pour des finalités diverses</a:t>
          </a:r>
        </a:p>
      </dsp:txBody>
      <dsp:txXfrm rot="-5400000">
        <a:off x="3391327" y="2952497"/>
        <a:ext cx="5977576" cy="951032"/>
      </dsp:txXfrm>
    </dsp:sp>
    <dsp:sp modelId="{66C8549A-8A6F-4EE9-B10B-CD79DB23CAC5}">
      <dsp:nvSpPr>
        <dsp:cNvPr id="0" name=""/>
        <dsp:cNvSpPr/>
      </dsp:nvSpPr>
      <dsp:spPr>
        <a:xfrm>
          <a:off x="0" y="2769306"/>
          <a:ext cx="3391326" cy="13174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Volume de données</a:t>
          </a:r>
        </a:p>
      </dsp:txBody>
      <dsp:txXfrm>
        <a:off x="64311" y="2833617"/>
        <a:ext cx="3262704" cy="1188790"/>
      </dsp:txXfrm>
    </dsp:sp>
    <dsp:sp modelId="{AA986086-B0FF-4BF4-8C45-7E717EC9A691}">
      <dsp:nvSpPr>
        <dsp:cNvPr id="0" name=""/>
        <dsp:cNvSpPr/>
      </dsp:nvSpPr>
      <dsp:spPr>
        <a:xfrm rot="5400000">
          <a:off x="5878874" y="1796783"/>
          <a:ext cx="1053930" cy="602902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Certains traitements </a:t>
          </a:r>
          <a:r>
            <a:rPr lang="fr-FR" sz="1600" kern="1200" dirty="0"/>
            <a:t>mis en œuvre par la commune font l’objet d’une </a:t>
          </a:r>
          <a:r>
            <a:rPr lang="fr-FR" sz="1600" b="1" kern="1200" dirty="0"/>
            <a:t>attention particulière de la part du régulateur</a:t>
          </a:r>
          <a:r>
            <a:rPr lang="fr-FR" sz="1600" kern="1200" dirty="0"/>
            <a:t> : aides sociales, activités de Police Municipale…</a:t>
          </a:r>
        </a:p>
      </dsp:txBody>
      <dsp:txXfrm rot="-5400000">
        <a:off x="3391327" y="4335780"/>
        <a:ext cx="5977576" cy="951032"/>
      </dsp:txXfrm>
    </dsp:sp>
    <dsp:sp modelId="{E434D90C-F2C5-49B2-B44F-2A9DD98F9E9B}">
      <dsp:nvSpPr>
        <dsp:cNvPr id="0" name=""/>
        <dsp:cNvSpPr/>
      </dsp:nvSpPr>
      <dsp:spPr>
        <a:xfrm>
          <a:off x="0" y="4152589"/>
          <a:ext cx="3391326" cy="13174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Traitements sensibles</a:t>
          </a:r>
        </a:p>
      </dsp:txBody>
      <dsp:txXfrm>
        <a:off x="64311" y="4216900"/>
        <a:ext cx="3262704" cy="118879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7D688-FD7D-4BA9-9AFF-1A1954535353}">
      <dsp:nvSpPr>
        <dsp:cNvPr id="0" name=""/>
        <dsp:cNvSpPr/>
      </dsp:nvSpPr>
      <dsp:spPr>
        <a:xfrm>
          <a:off x="0" y="1425786"/>
          <a:ext cx="10068442" cy="190104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6971B-94FF-4400-8956-AA2B9B67F6E8}">
      <dsp:nvSpPr>
        <dsp:cNvPr id="0" name=""/>
        <dsp:cNvSpPr/>
      </dsp:nvSpPr>
      <dsp:spPr>
        <a:xfrm>
          <a:off x="2488" y="0"/>
          <a:ext cx="1449059" cy="190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Entretien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(J)</a:t>
          </a:r>
        </a:p>
      </dsp:txBody>
      <dsp:txXfrm>
        <a:off x="2488" y="0"/>
        <a:ext cx="1449059" cy="1901048"/>
      </dsp:txXfrm>
    </dsp:sp>
    <dsp:sp modelId="{9EB75797-E81B-45CA-889F-76C7F7C48EDF}">
      <dsp:nvSpPr>
        <dsp:cNvPr id="0" name=""/>
        <dsp:cNvSpPr/>
      </dsp:nvSpPr>
      <dsp:spPr>
        <a:xfrm>
          <a:off x="489387" y="2138679"/>
          <a:ext cx="475262" cy="475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F069B-CAA7-45F6-A5D9-731F7AEF4F69}">
      <dsp:nvSpPr>
        <dsp:cNvPr id="0" name=""/>
        <dsp:cNvSpPr/>
      </dsp:nvSpPr>
      <dsp:spPr>
        <a:xfrm>
          <a:off x="1524001" y="2851573"/>
          <a:ext cx="1449059" cy="190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Demande de document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(J / J+1)</a:t>
          </a:r>
        </a:p>
      </dsp:txBody>
      <dsp:txXfrm>
        <a:off x="1524001" y="2851573"/>
        <a:ext cx="1449059" cy="1901048"/>
      </dsp:txXfrm>
    </dsp:sp>
    <dsp:sp modelId="{11FC6D75-6D53-4B01-8276-A195921772CB}">
      <dsp:nvSpPr>
        <dsp:cNvPr id="0" name=""/>
        <dsp:cNvSpPr/>
      </dsp:nvSpPr>
      <dsp:spPr>
        <a:xfrm>
          <a:off x="2010899" y="2138679"/>
          <a:ext cx="475262" cy="4752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66D53-9EA2-4600-A23A-87B7BE5FD324}">
      <dsp:nvSpPr>
        <dsp:cNvPr id="0" name=""/>
        <dsp:cNvSpPr/>
      </dsp:nvSpPr>
      <dsp:spPr>
        <a:xfrm>
          <a:off x="3045513" y="0"/>
          <a:ext cx="1449059" cy="190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Transmission de la documentation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(J+7)</a:t>
          </a:r>
        </a:p>
      </dsp:txBody>
      <dsp:txXfrm>
        <a:off x="3045513" y="0"/>
        <a:ext cx="1449059" cy="1901048"/>
      </dsp:txXfrm>
    </dsp:sp>
    <dsp:sp modelId="{2B68E1DB-FC28-4419-9F21-37738A1A7967}">
      <dsp:nvSpPr>
        <dsp:cNvPr id="0" name=""/>
        <dsp:cNvSpPr/>
      </dsp:nvSpPr>
      <dsp:spPr>
        <a:xfrm>
          <a:off x="3532411" y="2138679"/>
          <a:ext cx="475262" cy="4752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30AF-050A-40E1-AC2E-3910D78D4324}">
      <dsp:nvSpPr>
        <dsp:cNvPr id="0" name=""/>
        <dsp:cNvSpPr/>
      </dsp:nvSpPr>
      <dsp:spPr>
        <a:xfrm>
          <a:off x="4567025" y="2851573"/>
          <a:ext cx="1449059" cy="190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Formalisation de la cartographie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 dirty="0"/>
        </a:p>
      </dsp:txBody>
      <dsp:txXfrm>
        <a:off x="4567025" y="2851573"/>
        <a:ext cx="1449059" cy="1901048"/>
      </dsp:txXfrm>
    </dsp:sp>
    <dsp:sp modelId="{C124DAF5-821E-4AF8-8AC6-385A44EAFAAF}">
      <dsp:nvSpPr>
        <dsp:cNvPr id="0" name=""/>
        <dsp:cNvSpPr/>
      </dsp:nvSpPr>
      <dsp:spPr>
        <a:xfrm>
          <a:off x="5053923" y="2138679"/>
          <a:ext cx="475262" cy="4752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B71C2-3446-46AF-B286-9DD1BFD96D31}">
      <dsp:nvSpPr>
        <dsp:cNvPr id="0" name=""/>
        <dsp:cNvSpPr/>
      </dsp:nvSpPr>
      <dsp:spPr>
        <a:xfrm>
          <a:off x="6088537" y="0"/>
          <a:ext cx="1449059" cy="190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Transmission de la cartographie</a:t>
          </a:r>
        </a:p>
      </dsp:txBody>
      <dsp:txXfrm>
        <a:off x="6088537" y="0"/>
        <a:ext cx="1449059" cy="1901048"/>
      </dsp:txXfrm>
    </dsp:sp>
    <dsp:sp modelId="{4A352318-DFD0-4E9C-9B3B-943CD71456FD}">
      <dsp:nvSpPr>
        <dsp:cNvPr id="0" name=""/>
        <dsp:cNvSpPr/>
      </dsp:nvSpPr>
      <dsp:spPr>
        <a:xfrm>
          <a:off x="6575436" y="2138679"/>
          <a:ext cx="475262" cy="4752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34208-16B3-43D8-9B15-9B294F5ADA53}">
      <dsp:nvSpPr>
        <dsp:cNvPr id="0" name=""/>
        <dsp:cNvSpPr/>
      </dsp:nvSpPr>
      <dsp:spPr>
        <a:xfrm>
          <a:off x="7610049" y="2851573"/>
          <a:ext cx="1449059" cy="190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Analyse de conformité des traitements</a:t>
          </a:r>
        </a:p>
      </dsp:txBody>
      <dsp:txXfrm>
        <a:off x="7610049" y="2851573"/>
        <a:ext cx="1449059" cy="1901048"/>
      </dsp:txXfrm>
    </dsp:sp>
    <dsp:sp modelId="{45570D6C-0141-4ACA-93C9-25FA0D92679B}">
      <dsp:nvSpPr>
        <dsp:cNvPr id="0" name=""/>
        <dsp:cNvSpPr/>
      </dsp:nvSpPr>
      <dsp:spPr>
        <a:xfrm>
          <a:off x="8096948" y="2138679"/>
          <a:ext cx="475262" cy="475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5C766-3A58-4709-95B1-8A0C201C997D}">
      <dsp:nvSpPr>
        <dsp:cNvPr id="0" name=""/>
        <dsp:cNvSpPr/>
      </dsp:nvSpPr>
      <dsp:spPr>
        <a:xfrm>
          <a:off x="2641233" y="2286598"/>
          <a:ext cx="1342452" cy="134245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Sanctions</a:t>
          </a:r>
        </a:p>
      </dsp:txBody>
      <dsp:txXfrm>
        <a:off x="2837831" y="2483196"/>
        <a:ext cx="949256" cy="949256"/>
      </dsp:txXfrm>
    </dsp:sp>
    <dsp:sp modelId="{DD8D8B03-805C-4C5C-9C40-3FB4557E1568}">
      <dsp:nvSpPr>
        <dsp:cNvPr id="0" name=""/>
        <dsp:cNvSpPr/>
      </dsp:nvSpPr>
      <dsp:spPr>
        <a:xfrm rot="16200000">
          <a:off x="2842910" y="1798811"/>
          <a:ext cx="939098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939098" y="1823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>
        <a:off x="3288982" y="1793571"/>
        <a:ext cx="46954" cy="46954"/>
      </dsp:txXfrm>
    </dsp:sp>
    <dsp:sp modelId="{96065A53-1AE5-43FD-B175-F2F3820674DA}">
      <dsp:nvSpPr>
        <dsp:cNvPr id="0" name=""/>
        <dsp:cNvSpPr/>
      </dsp:nvSpPr>
      <dsp:spPr>
        <a:xfrm>
          <a:off x="2641233" y="5047"/>
          <a:ext cx="1342452" cy="1342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Avertissement</a:t>
          </a:r>
        </a:p>
      </dsp:txBody>
      <dsp:txXfrm>
        <a:off x="2837831" y="201645"/>
        <a:ext cx="949256" cy="949256"/>
      </dsp:txXfrm>
    </dsp:sp>
    <dsp:sp modelId="{FCA68854-CBC1-4F80-ADD4-E1099F459470}">
      <dsp:nvSpPr>
        <dsp:cNvPr id="0" name=""/>
        <dsp:cNvSpPr/>
      </dsp:nvSpPr>
      <dsp:spPr>
        <a:xfrm rot="18900000">
          <a:off x="3649560" y="2132937"/>
          <a:ext cx="939098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939098" y="1823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>
        <a:off x="4095632" y="2127696"/>
        <a:ext cx="46954" cy="46954"/>
      </dsp:txXfrm>
    </dsp:sp>
    <dsp:sp modelId="{35E1A9DB-D716-4601-AB86-09B2F687AE96}">
      <dsp:nvSpPr>
        <dsp:cNvPr id="0" name=""/>
        <dsp:cNvSpPr/>
      </dsp:nvSpPr>
      <dsp:spPr>
        <a:xfrm>
          <a:off x="4254534" y="673298"/>
          <a:ext cx="1342452" cy="1342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Mise en demeure</a:t>
          </a:r>
        </a:p>
      </dsp:txBody>
      <dsp:txXfrm>
        <a:off x="4451132" y="869896"/>
        <a:ext cx="949256" cy="949256"/>
      </dsp:txXfrm>
    </dsp:sp>
    <dsp:sp modelId="{8DADCF96-69C8-4E7D-8844-B291DAC822D0}">
      <dsp:nvSpPr>
        <dsp:cNvPr id="0" name=""/>
        <dsp:cNvSpPr/>
      </dsp:nvSpPr>
      <dsp:spPr>
        <a:xfrm>
          <a:off x="3983686" y="2939587"/>
          <a:ext cx="939098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939098" y="1823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>
        <a:off x="4429758" y="2934347"/>
        <a:ext cx="46954" cy="46954"/>
      </dsp:txXfrm>
    </dsp:sp>
    <dsp:sp modelId="{A843FED9-53E4-4716-825D-7DC5103949A3}">
      <dsp:nvSpPr>
        <dsp:cNvPr id="0" name=""/>
        <dsp:cNvSpPr/>
      </dsp:nvSpPr>
      <dsp:spPr>
        <a:xfrm>
          <a:off x="4922784" y="2286598"/>
          <a:ext cx="1342452" cy="1342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Rappel à l’ordre</a:t>
          </a:r>
        </a:p>
      </dsp:txBody>
      <dsp:txXfrm>
        <a:off x="5119382" y="2483196"/>
        <a:ext cx="949256" cy="949256"/>
      </dsp:txXfrm>
    </dsp:sp>
    <dsp:sp modelId="{085A834F-848E-4474-8C3A-A40E44C31538}">
      <dsp:nvSpPr>
        <dsp:cNvPr id="0" name=""/>
        <dsp:cNvSpPr/>
      </dsp:nvSpPr>
      <dsp:spPr>
        <a:xfrm rot="2700000">
          <a:off x="3649560" y="3746237"/>
          <a:ext cx="939098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939098" y="1823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>
        <a:off x="4095632" y="3740997"/>
        <a:ext cx="46954" cy="46954"/>
      </dsp:txXfrm>
    </dsp:sp>
    <dsp:sp modelId="{0A9FB691-4357-4572-9DC3-EC01058A265A}">
      <dsp:nvSpPr>
        <dsp:cNvPr id="0" name=""/>
        <dsp:cNvSpPr/>
      </dsp:nvSpPr>
      <dsp:spPr>
        <a:xfrm>
          <a:off x="4254534" y="3899898"/>
          <a:ext cx="1342452" cy="134245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Injonction sous astreinte</a:t>
          </a:r>
        </a:p>
      </dsp:txBody>
      <dsp:txXfrm>
        <a:off x="4451132" y="4096496"/>
        <a:ext cx="949256" cy="949256"/>
      </dsp:txXfrm>
    </dsp:sp>
    <dsp:sp modelId="{77041905-A289-4E9B-A654-18AB852797D5}">
      <dsp:nvSpPr>
        <dsp:cNvPr id="0" name=""/>
        <dsp:cNvSpPr/>
      </dsp:nvSpPr>
      <dsp:spPr>
        <a:xfrm rot="5400000">
          <a:off x="2842910" y="4080362"/>
          <a:ext cx="939098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939098" y="1823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>
        <a:off x="3288982" y="4075122"/>
        <a:ext cx="46954" cy="46954"/>
      </dsp:txXfrm>
    </dsp:sp>
    <dsp:sp modelId="{C57C0A3F-7AD4-4FCE-9C30-65DC288DDD61}">
      <dsp:nvSpPr>
        <dsp:cNvPr id="0" name=""/>
        <dsp:cNvSpPr/>
      </dsp:nvSpPr>
      <dsp:spPr>
        <a:xfrm>
          <a:off x="2641233" y="4568149"/>
          <a:ext cx="1342452" cy="1342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Limitation, interdiction, retrait d’une autorisation</a:t>
          </a:r>
        </a:p>
      </dsp:txBody>
      <dsp:txXfrm>
        <a:off x="2837831" y="4764747"/>
        <a:ext cx="949256" cy="949256"/>
      </dsp:txXfrm>
    </dsp:sp>
    <dsp:sp modelId="{3904F748-42A0-43D5-AF08-F0C62DA756F9}">
      <dsp:nvSpPr>
        <dsp:cNvPr id="0" name=""/>
        <dsp:cNvSpPr/>
      </dsp:nvSpPr>
      <dsp:spPr>
        <a:xfrm rot="8100000">
          <a:off x="2036260" y="3746237"/>
          <a:ext cx="939098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939098" y="1823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 rot="10800000">
        <a:off x="2482332" y="3740997"/>
        <a:ext cx="46954" cy="46954"/>
      </dsp:txXfrm>
    </dsp:sp>
    <dsp:sp modelId="{E58D03BA-A5C8-49D3-9219-E49FB6E9A4CC}">
      <dsp:nvSpPr>
        <dsp:cNvPr id="0" name=""/>
        <dsp:cNvSpPr/>
      </dsp:nvSpPr>
      <dsp:spPr>
        <a:xfrm>
          <a:off x="1027933" y="3899898"/>
          <a:ext cx="1342452" cy="1342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Retrait d’une certification</a:t>
          </a:r>
        </a:p>
      </dsp:txBody>
      <dsp:txXfrm>
        <a:off x="1224531" y="4096496"/>
        <a:ext cx="949256" cy="949256"/>
      </dsp:txXfrm>
    </dsp:sp>
    <dsp:sp modelId="{38C34161-3F23-40FB-B07A-A5EDC31FFDDF}">
      <dsp:nvSpPr>
        <dsp:cNvPr id="0" name=""/>
        <dsp:cNvSpPr/>
      </dsp:nvSpPr>
      <dsp:spPr>
        <a:xfrm rot="10800000">
          <a:off x="1702135" y="2939587"/>
          <a:ext cx="939098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939098" y="1823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 rot="10800000">
        <a:off x="2148207" y="2934347"/>
        <a:ext cx="46954" cy="46954"/>
      </dsp:txXfrm>
    </dsp:sp>
    <dsp:sp modelId="{1D18A4BC-40FA-4A0A-9863-30F70BB2D42F}">
      <dsp:nvSpPr>
        <dsp:cNvPr id="0" name=""/>
        <dsp:cNvSpPr/>
      </dsp:nvSpPr>
      <dsp:spPr>
        <a:xfrm>
          <a:off x="359683" y="2286598"/>
          <a:ext cx="1342452" cy="1342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Suspension des flux de données</a:t>
          </a:r>
        </a:p>
      </dsp:txBody>
      <dsp:txXfrm>
        <a:off x="556281" y="2483196"/>
        <a:ext cx="949256" cy="949256"/>
      </dsp:txXfrm>
    </dsp:sp>
    <dsp:sp modelId="{BDB85618-7E3B-4BA8-9CAC-4F34591E9F9D}">
      <dsp:nvSpPr>
        <dsp:cNvPr id="0" name=""/>
        <dsp:cNvSpPr/>
      </dsp:nvSpPr>
      <dsp:spPr>
        <a:xfrm rot="13500000">
          <a:off x="2036260" y="2132937"/>
          <a:ext cx="939098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939098" y="1823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 rot="10800000">
        <a:off x="2482332" y="2127696"/>
        <a:ext cx="46954" cy="46954"/>
      </dsp:txXfrm>
    </dsp:sp>
    <dsp:sp modelId="{9C00E0B9-4589-4E21-AA0B-83400E3A13A2}">
      <dsp:nvSpPr>
        <dsp:cNvPr id="0" name=""/>
        <dsp:cNvSpPr/>
      </dsp:nvSpPr>
      <dsp:spPr>
        <a:xfrm>
          <a:off x="1027933" y="673298"/>
          <a:ext cx="1342452" cy="134245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Sanctions pécuniaires</a:t>
          </a:r>
        </a:p>
      </dsp:txBody>
      <dsp:txXfrm>
        <a:off x="1224531" y="869896"/>
        <a:ext cx="949256" cy="949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/>
            <a:t>Numéro de téléphone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/>
            <a:t>Numéro de sécurité sociale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/>
            <a:t>Numéro SIRET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/>
            <a:t>Pointure de chaussure</a:t>
          </a:r>
        </a:p>
      </dsp:txBody>
      <dsp:txXfrm>
        <a:off x="4580509" y="2296252"/>
        <a:ext cx="3277954" cy="19667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/>
            <a:t>Numéro de téléphone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/>
            <a:t>Numéro de sécurité sociale</a:t>
          </a:r>
        </a:p>
      </dsp:txBody>
      <dsp:txXfrm>
        <a:off x="4580509" y="1684"/>
        <a:ext cx="3277954" cy="1966772"/>
      </dsp:txXfrm>
    </dsp:sp>
    <dsp:sp modelId="{4C08FA4E-382F-4E9B-96C9-6AE39AAD5120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/>
            <a:t>Numéro SIRET</a:t>
          </a:r>
        </a:p>
      </dsp:txBody>
      <dsp:txXfrm>
        <a:off x="974760" y="2296252"/>
        <a:ext cx="3277954" cy="1966772"/>
      </dsp:txXfrm>
    </dsp:sp>
    <dsp:sp modelId="{F603DFFD-F9FE-4E28-8B0D-3F28CAAEB6E8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/>
            <a:t>Pointure de chaussure</a:t>
          </a:r>
        </a:p>
      </dsp:txBody>
      <dsp:txXfrm>
        <a:off x="4580509" y="2296252"/>
        <a:ext cx="3277954" cy="1966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Données sur l’état de santé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Données sur l’origine raciale ou ethnique</a:t>
          </a:r>
        </a:p>
      </dsp:txBody>
      <dsp:txXfrm>
        <a:off x="4580509" y="1684"/>
        <a:ext cx="3277954" cy="1966772"/>
      </dsp:txXfrm>
    </dsp:sp>
    <dsp:sp modelId="{415B6391-AE3B-48DD-AE8F-0F67356CF768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Données sur les comptes bancaires</a:t>
          </a:r>
        </a:p>
      </dsp:txBody>
      <dsp:txXfrm>
        <a:off x="974760" y="2296252"/>
        <a:ext cx="3277954" cy="1966772"/>
      </dsp:txXfrm>
    </dsp:sp>
    <dsp:sp modelId="{6D2887B1-7C54-423C-88F0-26A489DD531E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Données sur l’état civil d’une personne</a:t>
          </a:r>
          <a:endParaRPr lang="fr-FR" sz="3400" kern="1200" dirty="0"/>
        </a:p>
      </dsp:txBody>
      <dsp:txXfrm>
        <a:off x="4580509" y="2296252"/>
        <a:ext cx="3277954" cy="1966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1194-3118-4F70-AA3B-510350B3AEE1}">
      <dsp:nvSpPr>
        <dsp:cNvPr id="0" name=""/>
        <dsp:cNvSpPr/>
      </dsp:nvSpPr>
      <dsp:spPr>
        <a:xfrm>
          <a:off x="1001639" y="19621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Données sur l’état de santé</a:t>
          </a:r>
        </a:p>
      </dsp:txBody>
      <dsp:txXfrm>
        <a:off x="1001639" y="19621"/>
        <a:ext cx="3277954" cy="1966772"/>
      </dsp:txXfrm>
    </dsp:sp>
    <dsp:sp modelId="{3244E656-3980-4058-9E80-15088BD4895C}">
      <dsp:nvSpPr>
        <dsp:cNvPr id="0" name=""/>
        <dsp:cNvSpPr/>
      </dsp:nvSpPr>
      <dsp:spPr>
        <a:xfrm>
          <a:off x="4580509" y="1684"/>
          <a:ext cx="3277954" cy="19667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Données sur l’origine raciale ou ethnique</a:t>
          </a:r>
        </a:p>
      </dsp:txBody>
      <dsp:txXfrm>
        <a:off x="4580509" y="1684"/>
        <a:ext cx="3277954" cy="1966772"/>
      </dsp:txXfrm>
    </dsp:sp>
    <dsp:sp modelId="{415B6391-AE3B-48DD-AE8F-0F67356CF768}">
      <dsp:nvSpPr>
        <dsp:cNvPr id="0" name=""/>
        <dsp:cNvSpPr/>
      </dsp:nvSpPr>
      <dsp:spPr>
        <a:xfrm>
          <a:off x="974760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Données sur les comptes bancaires</a:t>
          </a:r>
        </a:p>
      </dsp:txBody>
      <dsp:txXfrm>
        <a:off x="974760" y="2296252"/>
        <a:ext cx="3277954" cy="1966772"/>
      </dsp:txXfrm>
    </dsp:sp>
    <dsp:sp modelId="{6D2887B1-7C54-423C-88F0-26A489DD531E}">
      <dsp:nvSpPr>
        <dsp:cNvPr id="0" name=""/>
        <dsp:cNvSpPr/>
      </dsp:nvSpPr>
      <dsp:spPr>
        <a:xfrm>
          <a:off x="4580509" y="2296252"/>
          <a:ext cx="3277954" cy="196677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Données sur l’état civil d’une personne</a:t>
          </a:r>
        </a:p>
      </dsp:txBody>
      <dsp:txXfrm>
        <a:off x="4580509" y="2296252"/>
        <a:ext cx="3277954" cy="1966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74500" cy="499190"/>
          </a:xfrm>
          <a:prstGeom prst="rect">
            <a:avLst/>
          </a:prstGeom>
        </p:spPr>
        <p:txBody>
          <a:bodyPr vert="horz" lIns="91275" tIns="45637" rIns="91275" bIns="4563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854" y="5"/>
            <a:ext cx="2974500" cy="499190"/>
          </a:xfrm>
          <a:prstGeom prst="rect">
            <a:avLst/>
          </a:prstGeom>
        </p:spPr>
        <p:txBody>
          <a:bodyPr vert="horz" lIns="91275" tIns="45637" rIns="91275" bIns="45637" rtlCol="0"/>
          <a:lstStyle>
            <a:lvl1pPr algn="r">
              <a:defRPr sz="1200"/>
            </a:lvl1pPr>
          </a:lstStyle>
          <a:p>
            <a:fld id="{BC518E68-0B49-472D-9EAF-D35D969219BE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95716"/>
            <a:ext cx="2974500" cy="500776"/>
          </a:xfrm>
          <a:prstGeom prst="rect">
            <a:avLst/>
          </a:prstGeom>
        </p:spPr>
        <p:txBody>
          <a:bodyPr vert="horz" lIns="91275" tIns="45637" rIns="91275" bIns="4563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854" y="9495716"/>
            <a:ext cx="2974500" cy="500776"/>
          </a:xfrm>
          <a:prstGeom prst="rect">
            <a:avLst/>
          </a:prstGeom>
        </p:spPr>
        <p:txBody>
          <a:bodyPr vert="horz" lIns="91275" tIns="45637" rIns="91275" bIns="45637" rtlCol="0" anchor="b"/>
          <a:lstStyle>
            <a:lvl1pPr algn="r">
              <a:defRPr sz="1200"/>
            </a:lvl1pPr>
          </a:lstStyle>
          <a:p>
            <a:fld id="{1EE843D1-6097-4799-B0A6-30BC905461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58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75239" cy="499903"/>
          </a:xfrm>
          <a:prstGeom prst="rect">
            <a:avLst/>
          </a:prstGeom>
        </p:spPr>
        <p:txBody>
          <a:bodyPr vert="horz" lIns="96294" tIns="48147" rIns="96294" bIns="4814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118" y="8"/>
            <a:ext cx="2975239" cy="499903"/>
          </a:xfrm>
          <a:prstGeom prst="rect">
            <a:avLst/>
          </a:prstGeom>
        </p:spPr>
        <p:txBody>
          <a:bodyPr vert="horz" lIns="96294" tIns="48147" rIns="96294" bIns="48147" rtlCol="0"/>
          <a:lstStyle>
            <a:lvl1pPr algn="r">
              <a:defRPr sz="1300"/>
            </a:lvl1pPr>
          </a:lstStyle>
          <a:p>
            <a:fld id="{3B49C3A3-F711-4999-8164-8D46FB600F76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49300"/>
            <a:ext cx="5300662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94" tIns="48147" rIns="96294" bIns="4814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594" y="4749088"/>
            <a:ext cx="5492750" cy="4499135"/>
          </a:xfrm>
          <a:prstGeom prst="rect">
            <a:avLst/>
          </a:prstGeom>
        </p:spPr>
        <p:txBody>
          <a:bodyPr vert="horz" lIns="96294" tIns="48147" rIns="96294" bIns="48147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0" y="9496445"/>
            <a:ext cx="2975239" cy="499903"/>
          </a:xfrm>
          <a:prstGeom prst="rect">
            <a:avLst/>
          </a:prstGeom>
        </p:spPr>
        <p:txBody>
          <a:bodyPr vert="horz" lIns="96294" tIns="48147" rIns="96294" bIns="4814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118" y="9496445"/>
            <a:ext cx="2975239" cy="499903"/>
          </a:xfrm>
          <a:prstGeom prst="rect">
            <a:avLst/>
          </a:prstGeom>
        </p:spPr>
        <p:txBody>
          <a:bodyPr vert="horz" lIns="96294" tIns="48147" rIns="96294" bIns="48147" rtlCol="0" anchor="b"/>
          <a:lstStyle>
            <a:lvl1pPr algn="r">
              <a:defRPr sz="1300"/>
            </a:lvl1pPr>
          </a:lstStyle>
          <a:p>
            <a:fld id="{ECD3F63C-0F31-4823-9C32-8F4DE0502D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92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3F63C-0F31-4823-9C32-8F4DE0502D6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61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3F63C-0F31-4823-9C32-8F4DE0502D6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66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3F63C-0F31-4823-9C32-8F4DE0502D6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1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3F63C-0F31-4823-9C32-8F4DE0502D6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55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3F63C-0F31-4823-9C32-8F4DE0502D6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56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3F63C-0F31-4823-9C32-8F4DE0502D6D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39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9" y="2562370"/>
            <a:ext cx="9986960" cy="46537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2060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70C0"/>
              </a:buClr>
              <a:defRPr sz="1400" b="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046DBD8-65BD-5E0C-0E05-7C2F28A62A9F}"/>
              </a:ext>
            </a:extLst>
          </p:cNvPr>
          <p:cNvCxnSpPr/>
          <p:nvPr userDrawn="1"/>
        </p:nvCxnSpPr>
        <p:spPr>
          <a:xfrm>
            <a:off x="546100" y="1100138"/>
            <a:ext cx="8758238" cy="0"/>
          </a:xfrm>
          <a:prstGeom prst="line">
            <a:avLst/>
          </a:prstGeom>
          <a:ln w="38100">
            <a:solidFill>
              <a:srgbClr val="000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FDA26BA-ED81-DAE3-A881-13BB1453527D}"/>
              </a:ext>
            </a:extLst>
          </p:cNvPr>
          <p:cNvSpPr txBox="1"/>
          <p:nvPr userDrawn="1"/>
        </p:nvSpPr>
        <p:spPr>
          <a:xfrm>
            <a:off x="534670" y="1322078"/>
            <a:ext cx="9908741" cy="1018353"/>
          </a:xfrm>
          <a:prstGeom prst="roundRect">
            <a:avLst/>
          </a:prstGeom>
          <a:ln>
            <a:solidFill>
              <a:srgbClr val="C5E4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fr-FR"/>
            </a:defPPr>
            <a:lvl1pPr algn="just">
              <a:defRPr sz="1600" b="1">
                <a:solidFill>
                  <a:srgbClr val="00003A"/>
                </a:solidFill>
                <a:latin typeface="Gadug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E014C53D-F235-384F-1169-033E0926F6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1322078"/>
            <a:ext cx="9897311" cy="1018353"/>
          </a:xfrm>
          <a:noFill/>
        </p:spPr>
        <p:txBody>
          <a:bodyPr anchor="ctr" anchorCtr="0"/>
          <a:lstStyle>
            <a:lvl1pPr marL="42860" indent="0">
              <a:buNone/>
              <a:defRPr b="1">
                <a:solidFill>
                  <a:srgbClr val="00003A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511165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742099-7A66-AEA6-992C-6B6E7E06F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932" y="3348317"/>
            <a:ext cx="1836381" cy="183638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CBF46E5-A386-C4E4-DFB1-C4D0AD4EE4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67" y="1637149"/>
            <a:ext cx="342000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6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55641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9" y="3374212"/>
            <a:ext cx="9986960" cy="38419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2060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70C0"/>
              </a:buClr>
              <a:defRPr sz="1400" b="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046DBD8-65BD-5E0C-0E05-7C2F28A62A9F}"/>
              </a:ext>
            </a:extLst>
          </p:cNvPr>
          <p:cNvCxnSpPr>
            <a:cxnSpLocks/>
          </p:cNvCxnSpPr>
          <p:nvPr userDrawn="1"/>
        </p:nvCxnSpPr>
        <p:spPr>
          <a:xfrm>
            <a:off x="546100" y="1100138"/>
            <a:ext cx="8758238" cy="0"/>
          </a:xfrm>
          <a:prstGeom prst="line">
            <a:avLst/>
          </a:prstGeom>
          <a:ln w="38100">
            <a:solidFill>
              <a:srgbClr val="000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FDA26BA-ED81-DAE3-A881-13BB1453527D}"/>
              </a:ext>
            </a:extLst>
          </p:cNvPr>
          <p:cNvSpPr txBox="1"/>
          <p:nvPr userDrawn="1"/>
        </p:nvSpPr>
        <p:spPr>
          <a:xfrm>
            <a:off x="534670" y="1322078"/>
            <a:ext cx="9908741" cy="1830196"/>
          </a:xfrm>
          <a:prstGeom prst="roundRect">
            <a:avLst/>
          </a:prstGeom>
          <a:ln>
            <a:solidFill>
              <a:srgbClr val="C5E4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fr-FR"/>
            </a:defPPr>
            <a:lvl1pPr algn="just">
              <a:defRPr sz="1600" b="1">
                <a:solidFill>
                  <a:srgbClr val="00003A"/>
                </a:solidFill>
                <a:latin typeface="Gadug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E014C53D-F235-384F-1169-033E0926F6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1322078"/>
            <a:ext cx="9897311" cy="1830196"/>
          </a:xfrm>
          <a:noFill/>
        </p:spPr>
        <p:txBody>
          <a:bodyPr anchor="ctr" anchorCtr="0"/>
          <a:lstStyle>
            <a:lvl1pPr marL="42860" indent="0">
              <a:buNone/>
              <a:defRPr b="1">
                <a:solidFill>
                  <a:srgbClr val="00003A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511165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B9B6F1-6866-78D9-5242-4570669A6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67" y="1637149"/>
            <a:ext cx="342000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1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2562370"/>
            <a:ext cx="4812030" cy="456232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75587" y="2562370"/>
            <a:ext cx="4767824" cy="456232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34988" y="180757"/>
            <a:ext cx="8769349" cy="843933"/>
          </a:xfrm>
          <a:solidFill>
            <a:schemeClr val="bg1"/>
          </a:solidFill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A2C56321-9555-CDB4-F0D0-6AD5A356C832}"/>
              </a:ext>
            </a:extLst>
          </p:cNvPr>
          <p:cNvCxnSpPr/>
          <p:nvPr userDrawn="1"/>
        </p:nvCxnSpPr>
        <p:spPr>
          <a:xfrm>
            <a:off x="546100" y="1100138"/>
            <a:ext cx="8758238" cy="0"/>
          </a:xfrm>
          <a:prstGeom prst="line">
            <a:avLst/>
          </a:prstGeom>
          <a:ln w="38100">
            <a:solidFill>
              <a:srgbClr val="000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AD2344F-F2F8-E54C-461E-027E9A3C3661}"/>
              </a:ext>
            </a:extLst>
          </p:cNvPr>
          <p:cNvSpPr txBox="1"/>
          <p:nvPr userDrawn="1"/>
        </p:nvSpPr>
        <p:spPr>
          <a:xfrm>
            <a:off x="534670" y="1322078"/>
            <a:ext cx="9908741" cy="1018353"/>
          </a:xfrm>
          <a:prstGeom prst="roundRect">
            <a:avLst/>
          </a:prstGeom>
          <a:ln>
            <a:solidFill>
              <a:srgbClr val="C5E4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fr-FR"/>
            </a:defPPr>
            <a:lvl1pPr algn="just">
              <a:defRPr sz="1600" b="1">
                <a:solidFill>
                  <a:srgbClr val="00003A"/>
                </a:solidFill>
                <a:latin typeface="Gadug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6A6B9AE-6693-AD11-E9A9-34D41F0B1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1322078"/>
            <a:ext cx="9897311" cy="1018353"/>
          </a:xfrm>
          <a:noFill/>
        </p:spPr>
        <p:txBody>
          <a:bodyPr anchor="ctr" anchorCtr="0"/>
          <a:lstStyle>
            <a:lvl1pPr marL="42860" indent="0">
              <a:buNone/>
              <a:defRPr b="1">
                <a:solidFill>
                  <a:srgbClr val="00003A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511165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DDABDA4-0AF7-928D-DB35-A117C1514502}"/>
              </a:ext>
            </a:extLst>
          </p:cNvPr>
          <p:cNvCxnSpPr/>
          <p:nvPr userDrawn="1"/>
        </p:nvCxnSpPr>
        <p:spPr>
          <a:xfrm>
            <a:off x="5502442" y="2562370"/>
            <a:ext cx="0" cy="456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51B5255-A07F-5C96-4B31-EB57AB0E7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67" y="1637149"/>
            <a:ext cx="342000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8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34988" y="170122"/>
            <a:ext cx="8769349" cy="854568"/>
          </a:xfrm>
          <a:solidFill>
            <a:schemeClr val="bg1"/>
          </a:solidFill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A2C56321-9555-CDB4-F0D0-6AD5A356C832}"/>
              </a:ext>
            </a:extLst>
          </p:cNvPr>
          <p:cNvCxnSpPr/>
          <p:nvPr userDrawn="1"/>
        </p:nvCxnSpPr>
        <p:spPr>
          <a:xfrm>
            <a:off x="546100" y="1100138"/>
            <a:ext cx="8758238" cy="0"/>
          </a:xfrm>
          <a:prstGeom prst="line">
            <a:avLst/>
          </a:prstGeom>
          <a:ln w="38100">
            <a:solidFill>
              <a:srgbClr val="000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AD2344F-F2F8-E54C-461E-027E9A3C3661}"/>
              </a:ext>
            </a:extLst>
          </p:cNvPr>
          <p:cNvSpPr txBox="1"/>
          <p:nvPr userDrawn="1"/>
        </p:nvSpPr>
        <p:spPr>
          <a:xfrm>
            <a:off x="534670" y="1322078"/>
            <a:ext cx="9908741" cy="1018353"/>
          </a:xfrm>
          <a:prstGeom prst="roundRect">
            <a:avLst/>
          </a:prstGeom>
          <a:ln>
            <a:solidFill>
              <a:srgbClr val="C5E4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fr-FR"/>
            </a:defPPr>
            <a:lvl1pPr algn="just">
              <a:defRPr sz="1600" b="1">
                <a:solidFill>
                  <a:srgbClr val="00003A"/>
                </a:solidFill>
                <a:latin typeface="Gadug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6A6B9AE-6693-AD11-E9A9-34D41F0B1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1322078"/>
            <a:ext cx="9897311" cy="1018353"/>
          </a:xfrm>
          <a:noFill/>
        </p:spPr>
        <p:txBody>
          <a:bodyPr anchor="ctr" anchorCtr="0"/>
          <a:lstStyle>
            <a:lvl1pPr marL="42860" indent="0">
              <a:buNone/>
              <a:defRPr b="1">
                <a:solidFill>
                  <a:srgbClr val="00003A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511165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961C57-C043-F26B-E6F9-A00BA59FF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67" y="1637149"/>
            <a:ext cx="342000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7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046DBD8-65BD-5E0C-0E05-7C2F28A62A9F}"/>
              </a:ext>
            </a:extLst>
          </p:cNvPr>
          <p:cNvCxnSpPr>
            <a:cxnSpLocks/>
          </p:cNvCxnSpPr>
          <p:nvPr userDrawn="1"/>
        </p:nvCxnSpPr>
        <p:spPr>
          <a:xfrm>
            <a:off x="546100" y="1100138"/>
            <a:ext cx="8758238" cy="0"/>
          </a:xfrm>
          <a:prstGeom prst="line">
            <a:avLst/>
          </a:prstGeom>
          <a:ln w="38100">
            <a:solidFill>
              <a:srgbClr val="000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FDA26BA-ED81-DAE3-A881-13BB1453527D}"/>
              </a:ext>
            </a:extLst>
          </p:cNvPr>
          <p:cNvSpPr txBox="1"/>
          <p:nvPr userDrawn="1"/>
        </p:nvSpPr>
        <p:spPr>
          <a:xfrm>
            <a:off x="534670" y="1322078"/>
            <a:ext cx="9908741" cy="1830196"/>
          </a:xfrm>
          <a:prstGeom prst="roundRect">
            <a:avLst/>
          </a:prstGeom>
          <a:ln>
            <a:solidFill>
              <a:srgbClr val="C5E4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fr-FR"/>
            </a:defPPr>
            <a:lvl1pPr algn="just">
              <a:defRPr sz="1600" b="1">
                <a:solidFill>
                  <a:srgbClr val="00003A"/>
                </a:solidFill>
                <a:latin typeface="Gadug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E014C53D-F235-384F-1169-033E0926F6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1322078"/>
            <a:ext cx="9897311" cy="1830196"/>
          </a:xfrm>
          <a:noFill/>
        </p:spPr>
        <p:txBody>
          <a:bodyPr anchor="ctr" anchorCtr="0"/>
          <a:lstStyle>
            <a:lvl1pPr marL="42860" indent="0">
              <a:buNone/>
              <a:defRPr b="1">
                <a:solidFill>
                  <a:srgbClr val="00003A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511165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776B8A-960F-D6C2-4E66-682FA867C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67" y="1637149"/>
            <a:ext cx="342000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2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34988" y="159488"/>
            <a:ext cx="8769349" cy="861253"/>
          </a:xfrm>
          <a:solidFill>
            <a:schemeClr val="bg1"/>
          </a:solidFill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C030D0D-953B-36AF-1AD8-3A799B630A2B}"/>
              </a:ext>
            </a:extLst>
          </p:cNvPr>
          <p:cNvSpPr/>
          <p:nvPr userDrawn="1"/>
        </p:nvSpPr>
        <p:spPr>
          <a:xfrm>
            <a:off x="0" y="0"/>
            <a:ext cx="4039737" cy="75612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3" name="AutoShape 4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21" name="AutoShape 2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22" name="AutoShape 4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32" name="AutoShape 2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33" name="AutoShape 4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40" name="Espace réservé du numéro de diapositive 5"/>
          <p:cNvSpPr txBox="1">
            <a:spLocks/>
          </p:cNvSpPr>
          <p:nvPr/>
        </p:nvSpPr>
        <p:spPr>
          <a:xfrm>
            <a:off x="9418637" y="7219211"/>
            <a:ext cx="1103312" cy="30813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1043056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>
                <a:solidFill>
                  <a:srgbClr val="00003A"/>
                </a:solidFill>
              </a:rPr>
              <a:t>Page n° </a:t>
            </a:r>
            <a:fld id="{E95D9489-0B0D-46F0-A8AD-83F495DA344F}" type="slidenum">
              <a:rPr lang="fr-BE" sz="1100" smtClean="0">
                <a:solidFill>
                  <a:srgbClr val="00003A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BE" sz="1100" dirty="0">
              <a:solidFill>
                <a:srgbClr val="00003A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4247" y="7228283"/>
            <a:ext cx="1420210" cy="289991"/>
          </a:xfrm>
          <a:prstGeom prst="rect">
            <a:avLst/>
          </a:prstGeom>
        </p:spPr>
        <p:txBody>
          <a:bodyPr wrap="none" lIns="104305" tIns="52153" rIns="104305" bIns="52153">
            <a:spAutoFit/>
          </a:bodyPr>
          <a:lstStyle/>
          <a:p>
            <a:pPr marL="417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bmk="_MailAutoSig">
                <a:ln>
                  <a:noFill/>
                </a:ln>
                <a:solidFill>
                  <a:srgbClr val="00003A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www.wiseorga.com</a:t>
            </a:r>
          </a:p>
        </p:txBody>
      </p:sp>
      <p:sp>
        <p:nvSpPr>
          <p:cNvPr id="37" name="AutoShape 2" descr="Résultat de recherche d'images pour &quot;crédit agricole&quot;"/>
          <p:cNvSpPr>
            <a:spLocks noChangeAspect="1" noChangeArrowheads="1"/>
          </p:cNvSpPr>
          <p:nvPr userDrawn="1"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utoShape 4" descr="Résultat de recherche d'images pour &quot;crédit agricole&quot;"/>
          <p:cNvSpPr>
            <a:spLocks noChangeAspect="1" noChangeArrowheads="1"/>
          </p:cNvSpPr>
          <p:nvPr userDrawn="1"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Titre 8">
            <a:extLst>
              <a:ext uri="{FF2B5EF4-FFF2-40B4-BE49-F238E27FC236}">
                <a16:creationId xmlns:a16="http://schemas.microsoft.com/office/drawing/2014/main" id="{E60841DF-DE66-D4EE-6110-9292314A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6579" y="2772520"/>
            <a:ext cx="6255370" cy="1827028"/>
          </a:xfrm>
        </p:spPr>
        <p:txBody>
          <a:bodyPr rIns="52153" anchor="t"/>
          <a:lstStyle>
            <a:lvl1pPr algn="l">
              <a:defRPr lang="en-US" sz="3200" b="1" cap="all" baseline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6" name="Sous-titre 16">
            <a:extLst>
              <a:ext uri="{FF2B5EF4-FFF2-40B4-BE49-F238E27FC236}">
                <a16:creationId xmlns:a16="http://schemas.microsoft.com/office/drawing/2014/main" id="{E5760634-5BF6-AFDE-F11A-4DCB305C2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6579" y="4971515"/>
            <a:ext cx="6255370" cy="576987"/>
          </a:xfrm>
          <a:prstGeom prst="rect">
            <a:avLst/>
          </a:prstGeom>
        </p:spPr>
        <p:txBody>
          <a:bodyPr tIns="0" rIns="52153" bIns="0" anchor="t" anchorCtr="0">
            <a:normAutofit/>
          </a:bodyPr>
          <a:lstStyle>
            <a:lvl1pPr marL="0" indent="0" algn="l">
              <a:buNone/>
              <a:defRPr sz="1600">
                <a:solidFill>
                  <a:srgbClr val="00003A"/>
                </a:solidFill>
                <a:effectLst/>
                <a:latin typeface="+mn-lt"/>
              </a:defRPr>
            </a:lvl1pPr>
            <a:lvl2pPr marL="521517" indent="0" algn="ctr">
              <a:buNone/>
            </a:lvl2pPr>
            <a:lvl3pPr marL="1043036" indent="0" algn="ctr">
              <a:buNone/>
            </a:lvl3pPr>
            <a:lvl4pPr marL="1564554" indent="0" algn="ctr">
              <a:buNone/>
            </a:lvl4pPr>
            <a:lvl5pPr marL="2086072" indent="0" algn="ctr">
              <a:buNone/>
            </a:lvl5pPr>
            <a:lvl6pPr marL="2607590" indent="0" algn="ctr">
              <a:buNone/>
            </a:lvl6pPr>
            <a:lvl7pPr marL="3129108" indent="0" algn="ctr">
              <a:buNone/>
            </a:lvl7pPr>
            <a:lvl8pPr marL="3650626" indent="0" algn="ctr">
              <a:buNone/>
            </a:lvl8pPr>
            <a:lvl9pPr marL="4172145" indent="0" algn="ctr">
              <a:buNone/>
            </a:lvl9pPr>
          </a:lstStyle>
          <a:p>
            <a:r>
              <a:rPr kumimoji="0" lang="fr-FR" dirty="0"/>
              <a:t>Modifiez le style des sous-titres du masque</a:t>
            </a:r>
            <a:endParaRPr kumimoji="0" lang="en-US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0A3D501-8EF5-2345-68F3-606231D34605}"/>
              </a:ext>
            </a:extLst>
          </p:cNvPr>
          <p:cNvCxnSpPr>
            <a:cxnSpLocks/>
          </p:cNvCxnSpPr>
          <p:nvPr userDrawn="1"/>
        </p:nvCxnSpPr>
        <p:spPr>
          <a:xfrm>
            <a:off x="2984313" y="4892122"/>
            <a:ext cx="5141297" cy="0"/>
          </a:xfrm>
          <a:prstGeom prst="line">
            <a:avLst/>
          </a:prstGeom>
          <a:ln w="38100">
            <a:solidFill>
              <a:srgbClr val="0000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0CDFCE1B-BE0D-1DC2-62DE-CD643257B3A0}"/>
              </a:ext>
            </a:extLst>
          </p:cNvPr>
          <p:cNvSpPr>
            <a:spLocks noChangeAspect="1"/>
          </p:cNvSpPr>
          <p:nvPr userDrawn="1"/>
        </p:nvSpPr>
        <p:spPr>
          <a:xfrm>
            <a:off x="498142" y="2772519"/>
            <a:ext cx="3096000" cy="309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3A"/>
            </a:solidFill>
          </a:ln>
          <a:effectLst>
            <a:innerShdw>
              <a:srgbClr val="0070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>
              <a:solidFill>
                <a:srgbClr val="002060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3262F06-4B82-E4C1-CA82-03C0B0BE8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932" y="3348317"/>
            <a:ext cx="1836381" cy="18363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E4B8B6F-6883-FEEA-4A49-A98480B35E5D}"/>
              </a:ext>
            </a:extLst>
          </p:cNvPr>
          <p:cNvSpPr txBox="1"/>
          <p:nvPr userDrawn="1"/>
        </p:nvSpPr>
        <p:spPr>
          <a:xfrm>
            <a:off x="3490202" y="7282187"/>
            <a:ext cx="5909204" cy="213046"/>
          </a:xfrm>
          <a:prstGeom prst="rect">
            <a:avLst/>
          </a:prstGeom>
          <a:noFill/>
        </p:spPr>
        <p:txBody>
          <a:bodyPr wrap="square" lIns="104305" tIns="52153" rIns="104305" bIns="52153">
            <a:spAutoFit/>
          </a:bodyPr>
          <a:lstStyle/>
          <a:p>
            <a:pPr algn="r" defTabSz="10430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tx1"/>
                </a:solidFill>
                <a:latin typeface="+mn-lt"/>
                <a:cs typeface="+mn-cs"/>
              </a:rPr>
              <a:t>© Ce document ne peut pas être diffusé ou reproduit sans l’autorisation de </a:t>
            </a:r>
            <a:r>
              <a:rPr lang="fr-FR" sz="700" baseline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700" dirty="0">
                <a:solidFill>
                  <a:schemeClr val="tx1"/>
                </a:solidFill>
                <a:latin typeface="+mn-lt"/>
                <a:cs typeface="+mn-cs"/>
              </a:rPr>
              <a:t>WISEORGA SAS.</a:t>
            </a:r>
          </a:p>
        </p:txBody>
      </p:sp>
    </p:spTree>
    <p:extLst>
      <p:ext uri="{BB962C8B-B14F-4D97-AF65-F5344CB8AC3E}">
        <p14:creationId xmlns:p14="http://schemas.microsoft.com/office/powerpoint/2010/main" val="374599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C030D0D-953B-36AF-1AD8-3A799B630A2B}"/>
              </a:ext>
            </a:extLst>
          </p:cNvPr>
          <p:cNvSpPr/>
          <p:nvPr userDrawn="1"/>
        </p:nvSpPr>
        <p:spPr>
          <a:xfrm>
            <a:off x="0" y="0"/>
            <a:ext cx="4039737" cy="75612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3" name="AutoShape 4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21" name="AutoShape 2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22" name="AutoShape 4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32" name="AutoShape 2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33" name="AutoShape 4" descr="Résultat de recherche d'images pour &quot;crédit agricole&quot;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endParaRPr lang="fr-FR" sz="2100"/>
          </a:p>
        </p:txBody>
      </p:sp>
      <p:sp>
        <p:nvSpPr>
          <p:cNvPr id="40" name="Espace réservé du numéro de diapositive 5"/>
          <p:cNvSpPr txBox="1">
            <a:spLocks/>
          </p:cNvSpPr>
          <p:nvPr/>
        </p:nvSpPr>
        <p:spPr>
          <a:xfrm>
            <a:off x="9418637" y="7219211"/>
            <a:ext cx="1103312" cy="30813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1043056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>
                <a:solidFill>
                  <a:srgbClr val="00003A"/>
                </a:solidFill>
              </a:rPr>
              <a:t>Page n° </a:t>
            </a:r>
            <a:fld id="{E95D9489-0B0D-46F0-A8AD-83F495DA344F}" type="slidenum">
              <a:rPr lang="fr-BE" sz="1100" smtClean="0">
                <a:solidFill>
                  <a:srgbClr val="00003A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BE" sz="1100" dirty="0">
              <a:solidFill>
                <a:srgbClr val="00003A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4247" y="7228283"/>
            <a:ext cx="1420210" cy="289991"/>
          </a:xfrm>
          <a:prstGeom prst="rect">
            <a:avLst/>
          </a:prstGeom>
        </p:spPr>
        <p:txBody>
          <a:bodyPr wrap="none" lIns="104305" tIns="52153" rIns="104305" bIns="52153">
            <a:spAutoFit/>
          </a:bodyPr>
          <a:lstStyle/>
          <a:p>
            <a:pPr marL="417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bmk="_MailAutoSig">
                <a:ln>
                  <a:noFill/>
                </a:ln>
                <a:solidFill>
                  <a:srgbClr val="00003A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www.wiseorga.com</a:t>
            </a:r>
          </a:p>
        </p:txBody>
      </p:sp>
      <p:sp>
        <p:nvSpPr>
          <p:cNvPr id="37" name="AutoShape 2" descr="Résultat de recherche d'images pour &quot;crédit agricole&quot;"/>
          <p:cNvSpPr>
            <a:spLocks noChangeAspect="1" noChangeArrowheads="1"/>
          </p:cNvSpPr>
          <p:nvPr userDrawn="1"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utoShape 4" descr="Résultat de recherche d'images pour &quot;crédit agricole&quot;"/>
          <p:cNvSpPr>
            <a:spLocks noChangeAspect="1" noChangeArrowheads="1"/>
          </p:cNvSpPr>
          <p:nvPr userDrawn="1"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0A3D501-8EF5-2345-68F3-606231D34605}"/>
              </a:ext>
            </a:extLst>
          </p:cNvPr>
          <p:cNvCxnSpPr>
            <a:cxnSpLocks/>
          </p:cNvCxnSpPr>
          <p:nvPr userDrawn="1"/>
        </p:nvCxnSpPr>
        <p:spPr>
          <a:xfrm>
            <a:off x="2984313" y="4892122"/>
            <a:ext cx="5141297" cy="0"/>
          </a:xfrm>
          <a:prstGeom prst="line">
            <a:avLst/>
          </a:prstGeom>
          <a:ln w="38100">
            <a:solidFill>
              <a:srgbClr val="0000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0CDFCE1B-BE0D-1DC2-62DE-CD643257B3A0}"/>
              </a:ext>
            </a:extLst>
          </p:cNvPr>
          <p:cNvSpPr>
            <a:spLocks noChangeAspect="1"/>
          </p:cNvSpPr>
          <p:nvPr userDrawn="1"/>
        </p:nvSpPr>
        <p:spPr>
          <a:xfrm>
            <a:off x="498142" y="2772519"/>
            <a:ext cx="3096000" cy="309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3A"/>
            </a:solidFill>
          </a:ln>
          <a:effectLst>
            <a:innerShdw>
              <a:srgbClr val="0070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>
              <a:solidFill>
                <a:srgbClr val="002060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3262F06-4B82-E4C1-CA82-03C0B0BE8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932" y="3348317"/>
            <a:ext cx="1836381" cy="18363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82ED2EC-1634-ED9C-EA35-2A5DC3D379A5}"/>
              </a:ext>
            </a:extLst>
          </p:cNvPr>
          <p:cNvSpPr txBox="1"/>
          <p:nvPr userDrawn="1"/>
        </p:nvSpPr>
        <p:spPr>
          <a:xfrm>
            <a:off x="4262428" y="2772491"/>
            <a:ext cx="4036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FIN DU DOCUMENT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867A7C5-6D9E-D2F4-5044-D74F787496B7}"/>
              </a:ext>
            </a:extLst>
          </p:cNvPr>
          <p:cNvSpPr txBox="1"/>
          <p:nvPr userDrawn="1"/>
        </p:nvSpPr>
        <p:spPr>
          <a:xfrm>
            <a:off x="4228573" y="4938203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/>
              <a:t>Construisons ensemble votre entreprise numérique 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F404F8-DFB7-94E7-17D4-ED6160319BA9}"/>
              </a:ext>
            </a:extLst>
          </p:cNvPr>
          <p:cNvSpPr txBox="1"/>
          <p:nvPr userDrawn="1"/>
        </p:nvSpPr>
        <p:spPr>
          <a:xfrm>
            <a:off x="3490202" y="7282187"/>
            <a:ext cx="5909204" cy="213046"/>
          </a:xfrm>
          <a:prstGeom prst="rect">
            <a:avLst/>
          </a:prstGeom>
          <a:noFill/>
        </p:spPr>
        <p:txBody>
          <a:bodyPr wrap="square" lIns="104305" tIns="52153" rIns="104305" bIns="52153">
            <a:spAutoFit/>
          </a:bodyPr>
          <a:lstStyle/>
          <a:p>
            <a:pPr algn="r" defTabSz="10430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tx1"/>
                </a:solidFill>
                <a:latin typeface="+mn-lt"/>
                <a:cs typeface="+mn-cs"/>
              </a:rPr>
              <a:t>© Ce document ne peut pas être diffusé ou reproduit sans l’autorisation de </a:t>
            </a:r>
            <a:r>
              <a:rPr lang="fr-FR" sz="700" baseline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700" dirty="0">
                <a:solidFill>
                  <a:schemeClr val="tx1"/>
                </a:solidFill>
                <a:latin typeface="+mn-lt"/>
                <a:cs typeface="+mn-cs"/>
              </a:rPr>
              <a:t>WISEORGA SAS.</a:t>
            </a:r>
          </a:p>
        </p:txBody>
      </p:sp>
    </p:spTree>
    <p:extLst>
      <p:ext uri="{BB962C8B-B14F-4D97-AF65-F5344CB8AC3E}">
        <p14:creationId xmlns:p14="http://schemas.microsoft.com/office/powerpoint/2010/main" val="37589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6">
            <a:extLst>
              <a:ext uri="{FF2B5EF4-FFF2-40B4-BE49-F238E27FC236}">
                <a16:creationId xmlns:a16="http://schemas.microsoft.com/office/drawing/2014/main" id="{FCD24601-369D-3A1C-9C8B-44C10BDB6929}"/>
              </a:ext>
            </a:extLst>
          </p:cNvPr>
          <p:cNvSpPr txBox="1">
            <a:spLocks/>
          </p:cNvSpPr>
          <p:nvPr userDrawn="1"/>
        </p:nvSpPr>
        <p:spPr>
          <a:xfrm>
            <a:off x="2492660" y="7075046"/>
            <a:ext cx="5703733" cy="275350"/>
          </a:xfrm>
          <a:prstGeom prst="rect">
            <a:avLst/>
          </a:prstGeom>
        </p:spPr>
        <p:txBody>
          <a:bodyPr>
            <a:noAutofit/>
          </a:bodyPr>
          <a:lstStyle>
            <a:lvl1pPr marL="479806" indent="-438084" algn="l" rtl="0" eaLnBrk="1" latinLnBrk="0" hangingPunct="1">
              <a:spcBef>
                <a:spcPct val="20000"/>
              </a:spcBef>
              <a:buClr>
                <a:srgbClr val="002060"/>
              </a:buClr>
              <a:buSzPct val="80000"/>
              <a:buFont typeface="Wingdings 2"/>
              <a:buChar char=""/>
              <a:defRPr kumimoji="0" sz="1800" b="1" kern="1200">
                <a:solidFill>
                  <a:srgbClr val="00003A"/>
                </a:solidFill>
                <a:latin typeface="+mj-lt"/>
                <a:ea typeface="+mn-ea"/>
                <a:cs typeface="Aharoni" pitchFamily="2" charset="-79"/>
              </a:defRPr>
            </a:lvl1pPr>
            <a:lvl2pPr marL="824014" indent="-312917" algn="l" rtl="0" eaLnBrk="1" latinLnBrk="0" hangingPunct="1">
              <a:spcBef>
                <a:spcPct val="20000"/>
              </a:spcBef>
              <a:buClr>
                <a:srgbClr val="0070C0"/>
              </a:buClr>
              <a:buSzPct val="90000"/>
              <a:buFont typeface="Wingdings 2"/>
              <a:buChar char=""/>
              <a:defRPr kumimoji="0" sz="1600" b="0" kern="1200">
                <a:solidFill>
                  <a:schemeClr val="tx1"/>
                </a:solidFill>
                <a:latin typeface="+mj-lt"/>
                <a:ea typeface="+mn-ea"/>
                <a:cs typeface="Aharoni" pitchFamily="2" charset="-79"/>
              </a:defRPr>
            </a:lvl2pPr>
            <a:lvl3pPr marL="1147362" indent="-2920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400" kern="1200">
                <a:solidFill>
                  <a:schemeClr val="tx1"/>
                </a:solidFill>
                <a:latin typeface="+mj-lt"/>
                <a:ea typeface="+mn-ea"/>
                <a:cs typeface="Aharoni" pitchFamily="2" charset="-79"/>
              </a:defRPr>
            </a:lvl3pPr>
            <a:lvl4pPr marL="1460279" indent="-27119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300" kern="1200">
                <a:solidFill>
                  <a:schemeClr val="tx1"/>
                </a:solidFill>
                <a:latin typeface="+mj-lt"/>
                <a:ea typeface="+mn-ea"/>
                <a:cs typeface="Aharoni" pitchFamily="2" charset="-79"/>
              </a:defRPr>
            </a:lvl4pPr>
            <a:lvl5pPr marL="1700181" indent="-208611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300" kern="1200">
                <a:solidFill>
                  <a:schemeClr val="tx1"/>
                </a:solidFill>
                <a:latin typeface="+mj-lt"/>
                <a:ea typeface="+mn-ea"/>
                <a:cs typeface="Aharoni" pitchFamily="2" charset="-79"/>
              </a:defRPr>
            </a:lvl5pPr>
            <a:lvl6pPr marL="1940084" indent="-208611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418" indent="-20861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51" indent="-208611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93" indent="-208611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722" indent="0" algn="ctr" defTabSz="914400">
              <a:buNone/>
            </a:pPr>
            <a:r>
              <a:rPr lang="fr-FR" sz="1200" dirty="0" bmk="_MailAutoSig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www.wiseorga.com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0A2346-1375-585A-F62D-2A397EB7D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1663" y="1865202"/>
            <a:ext cx="7994882" cy="3814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40220C-4C29-44B1-EE8C-D7FF9C36FE45}"/>
              </a:ext>
            </a:extLst>
          </p:cNvPr>
          <p:cNvSpPr/>
          <p:nvPr userDrawn="1"/>
        </p:nvSpPr>
        <p:spPr>
          <a:xfrm>
            <a:off x="1" y="756211"/>
            <a:ext cx="10693399" cy="5693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382">
              <a:spcBef>
                <a:spcPct val="20000"/>
              </a:spcBef>
              <a:buClr>
                <a:srgbClr val="002060"/>
              </a:buClr>
              <a:buSzPct val="80000"/>
            </a:pPr>
            <a:r>
              <a:rPr lang="fr-FR" sz="3100" b="1" dirty="0">
                <a:solidFill>
                  <a:srgbClr val="00003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Construisons ensemble votre entreprise numérique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18878-3F1F-0F15-52C0-7B7394CB644A}"/>
              </a:ext>
            </a:extLst>
          </p:cNvPr>
          <p:cNvSpPr/>
          <p:nvPr userDrawn="1"/>
        </p:nvSpPr>
        <p:spPr>
          <a:xfrm>
            <a:off x="1015875" y="6508252"/>
            <a:ext cx="8678779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46431">
              <a:spcBef>
                <a:spcPct val="20000"/>
              </a:spcBef>
              <a:buClr>
                <a:srgbClr val="002060"/>
              </a:buClr>
              <a:buSzPct val="80000"/>
            </a:pPr>
            <a:r>
              <a:rPr lang="fr-FR" sz="1400" b="1" dirty="0">
                <a:solidFill>
                  <a:srgbClr val="00003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STRATÉGIE . GOUVERNANCE . INNOVATION . DATA . RISQUE . CHANGEMENT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923F59-565A-D521-0161-3A8051596BB7}"/>
              </a:ext>
            </a:extLst>
          </p:cNvPr>
          <p:cNvSpPr txBox="1"/>
          <p:nvPr userDrawn="1"/>
        </p:nvSpPr>
        <p:spPr>
          <a:xfrm>
            <a:off x="1075158" y="6084951"/>
            <a:ext cx="85602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transformation d’entreprise </a:t>
            </a:r>
            <a:r>
              <a:rPr lang="fr-FR" sz="2400" b="1" dirty="0">
                <a:solidFill>
                  <a:srgbClr val="00003A"/>
                </a:solidFill>
              </a:rPr>
              <a:t>&amp; numérique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38DFAC5-D100-B5D7-B62F-0FC71453FAE1}"/>
              </a:ext>
            </a:extLst>
          </p:cNvPr>
          <p:cNvSpPr>
            <a:spLocks/>
          </p:cNvSpPr>
          <p:nvPr userDrawn="1"/>
        </p:nvSpPr>
        <p:spPr>
          <a:xfrm>
            <a:off x="9471246" y="6353253"/>
            <a:ext cx="306000" cy="30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464B65A-5831-2250-11B2-E5A2E2FAB11F}"/>
              </a:ext>
            </a:extLst>
          </p:cNvPr>
          <p:cNvSpPr>
            <a:spLocks/>
          </p:cNvSpPr>
          <p:nvPr userDrawn="1"/>
        </p:nvSpPr>
        <p:spPr>
          <a:xfrm>
            <a:off x="876022" y="6353253"/>
            <a:ext cx="306000" cy="30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362F08D-D8A9-4C1B-1D70-B35E87B4DA37}"/>
              </a:ext>
            </a:extLst>
          </p:cNvPr>
          <p:cNvSpPr>
            <a:spLocks/>
          </p:cNvSpPr>
          <p:nvPr userDrawn="1"/>
        </p:nvSpPr>
        <p:spPr>
          <a:xfrm>
            <a:off x="1240848" y="6353253"/>
            <a:ext cx="306000" cy="306000"/>
          </a:xfrm>
          <a:prstGeom prst="ellipse">
            <a:avLst/>
          </a:prstGeom>
          <a:solidFill>
            <a:srgbClr val="00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B639A54-5D64-3CBD-3054-74DACD7B39D4}"/>
              </a:ext>
            </a:extLst>
          </p:cNvPr>
          <p:cNvSpPr>
            <a:spLocks/>
          </p:cNvSpPr>
          <p:nvPr userDrawn="1"/>
        </p:nvSpPr>
        <p:spPr>
          <a:xfrm>
            <a:off x="9106419" y="6353253"/>
            <a:ext cx="306000" cy="30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80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534988" y="180753"/>
            <a:ext cx="8769349" cy="839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52153" tIns="52153" rIns="52153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490202" y="7282187"/>
            <a:ext cx="5909204" cy="213046"/>
          </a:xfrm>
          <a:prstGeom prst="rect">
            <a:avLst/>
          </a:prstGeom>
          <a:noFill/>
        </p:spPr>
        <p:txBody>
          <a:bodyPr wrap="square" lIns="104305" tIns="52153" rIns="104305" bIns="52153">
            <a:spAutoFit/>
          </a:bodyPr>
          <a:lstStyle/>
          <a:p>
            <a:pPr marL="0" marR="0" lvl="0" indent="0" algn="r" defTabSz="1043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dirty="0">
                <a:solidFill>
                  <a:schemeClr val="tx1"/>
                </a:solidFill>
                <a:latin typeface="+mn-lt"/>
                <a:cs typeface="+mn-cs"/>
              </a:rPr>
              <a:t>© Ce document ne peut pas être diffusé ou reproduit </a:t>
            </a:r>
            <a:r>
              <a:rPr lang="fr-FR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sans l’autorisation du Groupement WISEORGA SAS et LEXING.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46100" y="1100138"/>
            <a:ext cx="8758238" cy="0"/>
          </a:xfrm>
          <a:prstGeom prst="line">
            <a:avLst/>
          </a:prstGeom>
          <a:ln w="38100">
            <a:solidFill>
              <a:srgbClr val="000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5"/>
          <p:cNvSpPr txBox="1">
            <a:spLocks/>
          </p:cNvSpPr>
          <p:nvPr/>
        </p:nvSpPr>
        <p:spPr>
          <a:xfrm>
            <a:off x="9418637" y="7219211"/>
            <a:ext cx="1103312" cy="30813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1043056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>
                <a:solidFill>
                  <a:schemeClr val="tx1"/>
                </a:solidFill>
              </a:rPr>
              <a:t>Page n° </a:t>
            </a:r>
            <a:fld id="{E95D9489-0B0D-46F0-A8AD-83F495DA344F}" type="slidenum">
              <a:rPr lang="fr-BE" sz="1100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BE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4247" y="7093091"/>
            <a:ext cx="1420209" cy="474656"/>
          </a:xfrm>
          <a:prstGeom prst="rect">
            <a:avLst/>
          </a:prstGeom>
        </p:spPr>
        <p:txBody>
          <a:bodyPr wrap="none" lIns="104305" tIns="52153" rIns="104305" bIns="52153">
            <a:spAutoFit/>
          </a:bodyPr>
          <a:lstStyle/>
          <a:p>
            <a:pPr marL="417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bmk="_MailAutoSi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www.wiseorga.com</a:t>
            </a:r>
          </a:p>
          <a:p>
            <a:pPr marL="417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bmk="_MailAutoSi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www.lexing.law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546101" y="2181726"/>
            <a:ext cx="9975848" cy="50344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" name="Image 1" descr="Une image contenant Graphique, texte, logo, Police&#10;&#10;Description générée automatiquement">
            <a:extLst>
              <a:ext uri="{FF2B5EF4-FFF2-40B4-BE49-F238E27FC236}">
                <a16:creationId xmlns:a16="http://schemas.microsoft.com/office/drawing/2014/main" id="{BC4B6DC1-E8BD-6BAD-1431-774FF996971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35" y="214011"/>
            <a:ext cx="853077" cy="7668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8F8214-834D-9178-90F7-C677C83EF44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30" y="115925"/>
            <a:ext cx="1003159" cy="9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3A"/>
          </a:solidFill>
          <a:latin typeface="Univers Condensed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3A"/>
          </a:solidFill>
          <a:latin typeface="Univers Condensed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3A"/>
          </a:solidFill>
          <a:latin typeface="Univers Condensed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3A"/>
          </a:solidFill>
          <a:latin typeface="Univers Condensed"/>
        </a:defRPr>
      </a:lvl5pPr>
      <a:lvl6pPr marL="45719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3A"/>
          </a:solidFill>
          <a:latin typeface="Univers Condensed"/>
        </a:defRPr>
      </a:lvl6pPr>
      <a:lvl7pPr marL="91438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3A"/>
          </a:solidFill>
          <a:latin typeface="Univers Condensed"/>
        </a:defRPr>
      </a:lvl7pPr>
      <a:lvl8pPr marL="13715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3A"/>
          </a:solidFill>
          <a:latin typeface="Univers Condensed"/>
        </a:defRPr>
      </a:lvl8pPr>
      <a:lvl9pPr marL="182876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3A"/>
          </a:solidFill>
          <a:latin typeface="Univers Condensed"/>
        </a:defRPr>
      </a:lvl9pPr>
    </p:titleStyle>
    <p:bodyStyle>
      <a:lvl1pPr marL="479415" indent="-436555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Wingdings 2" pitchFamily="18" charset="2"/>
        <a:buChar char=""/>
        <a:defRPr sz="1400" b="1" kern="1200">
          <a:solidFill>
            <a:schemeClr val="tx1"/>
          </a:solidFill>
          <a:latin typeface="+mn-lt"/>
          <a:ea typeface="+mn-ea"/>
          <a:cs typeface="Aharoni" pitchFamily="2" charset="-79"/>
        </a:defRPr>
      </a:lvl1pPr>
      <a:lvl2pPr marL="823897" indent="-312732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90000"/>
        <a:buFont typeface="Wingdings 2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Aharoni" pitchFamily="2" charset="-79"/>
        </a:defRPr>
      </a:lvl2pPr>
      <a:lvl3pPr marL="1146153" indent="-2905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1100" kern="1200">
          <a:solidFill>
            <a:schemeClr val="tx1"/>
          </a:solidFill>
          <a:latin typeface="+mn-lt"/>
          <a:ea typeface="+mn-ea"/>
          <a:cs typeface="Aharoni" pitchFamily="2" charset="-79"/>
        </a:defRPr>
      </a:lvl3pPr>
      <a:lvl4pPr marL="1458884" indent="-26987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SzPct val="90000"/>
        <a:buFont typeface="Wingdings 2" pitchFamily="18" charset="2"/>
        <a:buChar char=""/>
        <a:defRPr sz="1100" kern="1200">
          <a:solidFill>
            <a:schemeClr val="tx1"/>
          </a:solidFill>
          <a:latin typeface="+mn-lt"/>
          <a:ea typeface="+mn-ea"/>
          <a:cs typeface="Aharoni" pitchFamily="2" charset="-79"/>
        </a:defRPr>
      </a:lvl4pPr>
      <a:lvl5pPr marL="1698593" indent="-207960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SzPct val="100000"/>
        <a:buFont typeface="Arial" charset="0"/>
        <a:buChar char="-"/>
        <a:defRPr sz="1100" kern="1200">
          <a:solidFill>
            <a:schemeClr val="tx1"/>
          </a:solidFill>
          <a:latin typeface="+mn-lt"/>
          <a:ea typeface="+mn-ea"/>
          <a:cs typeface="Aharoni" pitchFamily="2" charset="-79"/>
        </a:defRPr>
      </a:lvl5pPr>
      <a:lvl6pPr marL="1940046" indent="-208607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29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90377" indent="-208607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0704" indent="-208607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59743" indent="-208607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10" Type="http://schemas.openxmlformats.org/officeDocument/2006/relationships/hyperlink" Target="mailto:dpo@lacourneuve.fr" TargetMode="External"/><Relationship Id="rId4" Type="http://schemas.openxmlformats.org/officeDocument/2006/relationships/diagramLayout" Target="../diagrams/layout23.xml"/><Relationship Id="rId9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diagramLayout" Target="../diagrams/layout28.xml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8.xml"/><Relationship Id="rId11" Type="http://schemas.openxmlformats.org/officeDocument/2006/relationships/image" Target="../media/image50.png"/><Relationship Id="rId5" Type="http://schemas.openxmlformats.org/officeDocument/2006/relationships/diagramColors" Target="../diagrams/colors28.xml"/><Relationship Id="rId10" Type="http://schemas.openxmlformats.org/officeDocument/2006/relationships/image" Target="../media/image49.svg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0.xml"/><Relationship Id="rId7" Type="http://schemas.openxmlformats.org/officeDocument/2006/relationships/image" Target="../media/image7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Relationship Id="rId9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827" b="28693"/>
          <a:stretch/>
        </p:blipFill>
        <p:spPr>
          <a:xfrm>
            <a:off x="0" y="2238728"/>
            <a:ext cx="10693400" cy="3456122"/>
          </a:xfrm>
          <a:prstGeom prst="rect">
            <a:avLst/>
          </a:prstGeom>
          <a:noFill/>
          <a:ln>
            <a:solidFill>
              <a:srgbClr val="C5E4F8"/>
            </a:solidFill>
          </a:ln>
          <a:effectLst>
            <a:softEdge rad="0"/>
          </a:effectLst>
        </p:spPr>
      </p:pic>
      <p:sp>
        <p:nvSpPr>
          <p:cNvPr id="15" name="Rectangle 14"/>
          <p:cNvSpPr/>
          <p:nvPr/>
        </p:nvSpPr>
        <p:spPr>
          <a:xfrm>
            <a:off x="-8805" y="2844501"/>
            <a:ext cx="10693399" cy="223230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lvl="0" algn="ctr" defTabSz="914400">
              <a:spcBef>
                <a:spcPct val="20000"/>
              </a:spcBef>
              <a:buClr>
                <a:srgbClr val="002060"/>
              </a:buClr>
              <a:buSzPct val="80000"/>
            </a:pPr>
            <a:r>
              <a:rPr lang="fr-FR" sz="2800" b="1" dirty="0">
                <a:solidFill>
                  <a:srgbClr val="00003A"/>
                </a:solidFill>
              </a:rPr>
              <a:t>Accompagnement à la mise en place du Règlement Général de Protection des Données (RGPD)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38464A3-D6FD-BAA0-18BF-E495A58B5C6C}"/>
              </a:ext>
            </a:extLst>
          </p:cNvPr>
          <p:cNvSpPr>
            <a:spLocks/>
          </p:cNvSpPr>
          <p:nvPr/>
        </p:nvSpPr>
        <p:spPr>
          <a:xfrm>
            <a:off x="9471246" y="6353253"/>
            <a:ext cx="306000" cy="30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03E0F7F-C2FA-EE15-9055-9D4C01BC20BC}"/>
              </a:ext>
            </a:extLst>
          </p:cNvPr>
          <p:cNvSpPr>
            <a:spLocks/>
          </p:cNvSpPr>
          <p:nvPr/>
        </p:nvSpPr>
        <p:spPr>
          <a:xfrm>
            <a:off x="876022" y="6353253"/>
            <a:ext cx="306000" cy="30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84FE0D6-186D-A4C2-9A9D-72ACB0453B15}"/>
              </a:ext>
            </a:extLst>
          </p:cNvPr>
          <p:cNvSpPr>
            <a:spLocks/>
          </p:cNvSpPr>
          <p:nvPr/>
        </p:nvSpPr>
        <p:spPr>
          <a:xfrm>
            <a:off x="1240848" y="6353253"/>
            <a:ext cx="306000" cy="306000"/>
          </a:xfrm>
          <a:prstGeom prst="ellipse">
            <a:avLst/>
          </a:prstGeom>
          <a:solidFill>
            <a:srgbClr val="00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C2E271A-DE41-F349-2DD8-A7125A74AE95}"/>
              </a:ext>
            </a:extLst>
          </p:cNvPr>
          <p:cNvSpPr>
            <a:spLocks/>
          </p:cNvSpPr>
          <p:nvPr/>
        </p:nvSpPr>
        <p:spPr>
          <a:xfrm>
            <a:off x="9106419" y="6353253"/>
            <a:ext cx="306000" cy="30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Picture 2" descr="https://lh3.googleusercontent.com/-hRy4yHrxc1E/WUpI2OBHr_I/AAAAAAAAAcw/cCxsTDYTmB4v9swsxuB97LFi2m6SNKRrQCL0BGAYYCw/h182/2017-06-21.png">
            <a:extLst>
              <a:ext uri="{FF2B5EF4-FFF2-40B4-BE49-F238E27FC236}">
                <a16:creationId xmlns:a16="http://schemas.microsoft.com/office/drawing/2014/main" id="{74624CB0-A84C-1D56-E54D-5AD9E930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490" y="529833"/>
            <a:ext cx="2880400" cy="11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20460A-696A-263C-D24B-7CCB54371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0" y="523535"/>
            <a:ext cx="3746811" cy="11106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67A98F-5A08-F238-D031-201D78A6D86D}"/>
              </a:ext>
            </a:extLst>
          </p:cNvPr>
          <p:cNvSpPr/>
          <p:nvPr/>
        </p:nvSpPr>
        <p:spPr>
          <a:xfrm>
            <a:off x="1393848" y="5998421"/>
            <a:ext cx="7559674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bmk="_MailAutoSig">
                <a:solidFill>
                  <a:srgbClr val="00003A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Commune de La Courneuve</a:t>
            </a:r>
          </a:p>
          <a:p>
            <a:pPr algn="ctr"/>
            <a:r>
              <a:rPr lang="fr-FR" sz="2000" b="1" dirty="0" bmk="_MailAutoSig">
                <a:solidFill>
                  <a:srgbClr val="00003A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Formation principes et obligations du RGPD</a:t>
            </a:r>
          </a:p>
          <a:p>
            <a:pPr algn="ctr"/>
            <a:r>
              <a:rPr lang="fr-FR" sz="2000" bmk="_MailAutoSig">
                <a:solidFill>
                  <a:srgbClr val="00003A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20 </a:t>
            </a:r>
            <a:r>
              <a:rPr lang="fr-FR" sz="2000" dirty="0" bmk="_MailAutoSig">
                <a:solidFill>
                  <a:srgbClr val="00003A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mars 2025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F5ED51-BB0E-EA68-4717-40745E55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50" y="913336"/>
            <a:ext cx="3168439" cy="7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0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DÉFINITIONS ET ENJEUX</a:t>
            </a:r>
            <a:br>
              <a:rPr lang="fr-FR" dirty="0"/>
            </a:br>
            <a:r>
              <a:rPr lang="fr-FR" sz="2000" b="0" dirty="0"/>
              <a:t>Qui sont les acteurs impliqués ?</a:t>
            </a:r>
            <a:endParaRPr lang="fr-FR" b="0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C944264-6D37-5FED-E7C4-FB7E45677183}"/>
              </a:ext>
            </a:extLst>
          </p:cNvPr>
          <p:cNvGrpSpPr/>
          <p:nvPr/>
        </p:nvGrpSpPr>
        <p:grpSpPr>
          <a:xfrm>
            <a:off x="534988" y="1620331"/>
            <a:ext cx="9120830" cy="5009954"/>
            <a:chOff x="666354" y="1571907"/>
            <a:chExt cx="9120830" cy="5009954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24732A2-6C24-B9B2-ACDC-2DACC99E2FCC}"/>
                </a:ext>
              </a:extLst>
            </p:cNvPr>
            <p:cNvSpPr/>
            <p:nvPr/>
          </p:nvSpPr>
          <p:spPr>
            <a:xfrm>
              <a:off x="4986090" y="3604309"/>
              <a:ext cx="1068235" cy="881849"/>
            </a:xfrm>
            <a:prstGeom prst="ellipse">
              <a:avLst/>
            </a:prstGeom>
            <a:solidFill>
              <a:srgbClr val="F0AD0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Donnée  personnelle</a:t>
              </a:r>
            </a:p>
          </p:txBody>
        </p:sp>
        <p:sp>
          <p:nvSpPr>
            <p:cNvPr id="25" name="Bouée 18">
              <a:extLst>
                <a:ext uri="{FF2B5EF4-FFF2-40B4-BE49-F238E27FC236}">
                  <a16:creationId xmlns:a16="http://schemas.microsoft.com/office/drawing/2014/main" id="{FD4EFF17-C8DB-CB97-A2B8-9E2414873E71}"/>
                </a:ext>
              </a:extLst>
            </p:cNvPr>
            <p:cNvSpPr/>
            <p:nvPr/>
          </p:nvSpPr>
          <p:spPr>
            <a:xfrm rot="5400000">
              <a:off x="4092590" y="4028665"/>
              <a:ext cx="2880000" cy="1440000"/>
            </a:xfrm>
            <a:prstGeom prst="donut">
              <a:avLst>
                <a:gd name="adj" fmla="val 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Bouée 17">
              <a:extLst>
                <a:ext uri="{FF2B5EF4-FFF2-40B4-BE49-F238E27FC236}">
                  <a16:creationId xmlns:a16="http://schemas.microsoft.com/office/drawing/2014/main" id="{0225FBE9-81F4-FA43-63DF-5D51C0529C48}"/>
                </a:ext>
              </a:extLst>
            </p:cNvPr>
            <p:cNvSpPr/>
            <p:nvPr/>
          </p:nvSpPr>
          <p:spPr>
            <a:xfrm rot="11906239">
              <a:off x="3342493" y="3031464"/>
              <a:ext cx="2880000" cy="1440000"/>
            </a:xfrm>
            <a:prstGeom prst="donut">
              <a:avLst>
                <a:gd name="adj" fmla="val 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47924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Bouée 15">
              <a:extLst>
                <a:ext uri="{FF2B5EF4-FFF2-40B4-BE49-F238E27FC236}">
                  <a16:creationId xmlns:a16="http://schemas.microsoft.com/office/drawing/2014/main" id="{85A0D4F7-4A9B-9C6C-A3A2-BEA63A1959AC}"/>
                </a:ext>
              </a:extLst>
            </p:cNvPr>
            <p:cNvSpPr/>
            <p:nvPr/>
          </p:nvSpPr>
          <p:spPr>
            <a:xfrm rot="20557829">
              <a:off x="4812590" y="3035498"/>
              <a:ext cx="2880000" cy="1440000"/>
            </a:xfrm>
            <a:prstGeom prst="donut">
              <a:avLst>
                <a:gd name="adj" fmla="val 0"/>
              </a:avLst>
            </a:prstGeom>
            <a:solidFill>
              <a:sysClr val="window" lastClr="FFFFFF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056C0A3E-871F-95B3-596A-960D2D5DF781}"/>
                </a:ext>
              </a:extLst>
            </p:cNvPr>
            <p:cNvSpPr/>
            <p:nvPr/>
          </p:nvSpPr>
          <p:spPr>
            <a:xfrm>
              <a:off x="2490610" y="1675756"/>
              <a:ext cx="6059194" cy="49061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" descr="logo CNIL ">
              <a:extLst>
                <a:ext uri="{FF2B5EF4-FFF2-40B4-BE49-F238E27FC236}">
                  <a16:creationId xmlns:a16="http://schemas.microsoft.com/office/drawing/2014/main" id="{8F09AA08-7C0A-A663-4E32-AAC6BDDE34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2" t="8727" r="5126" b="14338"/>
            <a:stretch/>
          </p:blipFill>
          <p:spPr bwMode="auto">
            <a:xfrm>
              <a:off x="4894895" y="2089895"/>
              <a:ext cx="1320883" cy="7742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563107-F2F2-DF78-6F9C-E24D2D3E236D}"/>
                </a:ext>
              </a:extLst>
            </p:cNvPr>
            <p:cNvSpPr/>
            <p:nvPr/>
          </p:nvSpPr>
          <p:spPr>
            <a:xfrm>
              <a:off x="5057247" y="5286883"/>
              <a:ext cx="9961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/>
                <a:t>Sous-traitant</a:t>
              </a:r>
            </a:p>
          </p:txBody>
        </p:sp>
        <p:sp>
          <p:nvSpPr>
            <p:cNvPr id="31" name="Bulle narrative : rectangle à coins arrondis 58">
              <a:extLst>
                <a:ext uri="{FF2B5EF4-FFF2-40B4-BE49-F238E27FC236}">
                  <a16:creationId xmlns:a16="http://schemas.microsoft.com/office/drawing/2014/main" id="{0A42E7A8-038A-4D5C-FE3B-71D2CA1915E4}"/>
                </a:ext>
              </a:extLst>
            </p:cNvPr>
            <p:cNvSpPr/>
            <p:nvPr/>
          </p:nvSpPr>
          <p:spPr>
            <a:xfrm>
              <a:off x="6502756" y="1571907"/>
              <a:ext cx="2827272" cy="748273"/>
            </a:xfrm>
            <a:prstGeom prst="wedgeRoundRectCallout">
              <a:avLst>
                <a:gd name="adj1" fmla="val -66918"/>
                <a:gd name="adj2" fmla="val 47584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004B9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fr-FR" sz="1200" b="0" dirty="0">
                  <a:solidFill>
                    <a:srgbClr val="004B9C"/>
                  </a:solidFill>
                </a:rPr>
                <a:t>L’</a:t>
              </a:r>
              <a:r>
                <a:rPr lang="fr-FR" sz="1200" b="1" dirty="0">
                  <a:solidFill>
                    <a:srgbClr val="004B9C"/>
                  </a:solidFill>
                </a:rPr>
                <a:t>autorité de contrôle </a:t>
              </a:r>
              <a:r>
                <a:rPr lang="fr-FR" sz="1200" b="0" dirty="0">
                  <a:solidFill>
                    <a:srgbClr val="004B9C"/>
                  </a:solidFill>
                </a:rPr>
                <a:t>en matière de protection des données personnelles en France </a:t>
              </a:r>
            </a:p>
          </p:txBody>
        </p:sp>
        <p:sp>
          <p:nvSpPr>
            <p:cNvPr id="32" name="Bulle narrative : rectangle à coins arrondis 56">
              <a:extLst>
                <a:ext uri="{FF2B5EF4-FFF2-40B4-BE49-F238E27FC236}">
                  <a16:creationId xmlns:a16="http://schemas.microsoft.com/office/drawing/2014/main" id="{C23521C2-1B42-A556-50FB-6F3AD5AFDDBF}"/>
                </a:ext>
              </a:extLst>
            </p:cNvPr>
            <p:cNvSpPr/>
            <p:nvPr/>
          </p:nvSpPr>
          <p:spPr>
            <a:xfrm>
              <a:off x="6319377" y="5566771"/>
              <a:ext cx="3194029" cy="904301"/>
            </a:xfrm>
            <a:prstGeom prst="wedgeRoundRectCallout">
              <a:avLst>
                <a:gd name="adj1" fmla="val -63391"/>
                <a:gd name="adj2" fmla="val -44880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fr-FR" sz="1200" b="0" dirty="0">
                  <a:solidFill>
                    <a:srgbClr val="7030A0"/>
                  </a:solidFill>
                </a:rPr>
                <a:t>La personne physique ou morale, l'autorité publique, le service ou un autre organisme qui </a:t>
              </a:r>
              <a:r>
                <a:rPr lang="fr-FR" sz="1200" dirty="0">
                  <a:solidFill>
                    <a:srgbClr val="7030A0"/>
                  </a:solidFill>
                </a:rPr>
                <a:t>traite des données personnelles </a:t>
              </a:r>
              <a:r>
                <a:rPr lang="fr-FR" sz="1200" b="1" dirty="0">
                  <a:solidFill>
                    <a:srgbClr val="7030A0"/>
                  </a:solidFill>
                </a:rPr>
                <a:t>pour le compte de la commune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E5434EA6-4F74-4EB5-1936-3D271F365521}"/>
                </a:ext>
              </a:extLst>
            </p:cNvPr>
            <p:cNvSpPr txBox="1"/>
            <p:nvPr/>
          </p:nvSpPr>
          <p:spPr>
            <a:xfrm>
              <a:off x="6097223" y="3569799"/>
              <a:ext cx="124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/>
                <a:t>Personne concernée</a:t>
              </a:r>
            </a:p>
          </p:txBody>
        </p:sp>
        <p:sp>
          <p:nvSpPr>
            <p:cNvPr id="34" name="Bulle narrative : rectangle à coins arrondis 57">
              <a:extLst>
                <a:ext uri="{FF2B5EF4-FFF2-40B4-BE49-F238E27FC236}">
                  <a16:creationId xmlns:a16="http://schemas.microsoft.com/office/drawing/2014/main" id="{3EA81D79-0A3C-02D6-1838-18E521640850}"/>
                </a:ext>
              </a:extLst>
            </p:cNvPr>
            <p:cNvSpPr/>
            <p:nvPr/>
          </p:nvSpPr>
          <p:spPr>
            <a:xfrm>
              <a:off x="7519413" y="3860705"/>
              <a:ext cx="2267771" cy="756719"/>
            </a:xfrm>
            <a:prstGeom prst="wedgeRoundRectCallout">
              <a:avLst>
                <a:gd name="adj1" fmla="val -64959"/>
                <a:gd name="adj2" fmla="val -51335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fr-FR" sz="1200" b="0" dirty="0">
                  <a:solidFill>
                    <a:schemeClr val="accent2">
                      <a:lumMod val="75000"/>
                    </a:schemeClr>
                  </a:solidFill>
                </a:rPr>
                <a:t>La </a:t>
              </a:r>
              <a:r>
                <a:rPr lang="fr-FR" sz="1200" b="1" dirty="0">
                  <a:solidFill>
                    <a:schemeClr val="accent2">
                      <a:lumMod val="75000"/>
                    </a:schemeClr>
                  </a:solidFill>
                </a:rPr>
                <a:t>personne physique </a:t>
              </a:r>
              <a:r>
                <a:rPr lang="fr-FR" sz="1200" b="0" dirty="0">
                  <a:solidFill>
                    <a:schemeClr val="accent2">
                      <a:lumMod val="75000"/>
                    </a:schemeClr>
                  </a:solidFill>
                </a:rPr>
                <a:t>dont les données personnelles font l’objet d’un traitement</a:t>
              </a:r>
            </a:p>
          </p:txBody>
        </p:sp>
        <p:sp>
          <p:nvSpPr>
            <p:cNvPr id="35" name="Bulle narrative : rectangle à coins arrondis 59">
              <a:extLst>
                <a:ext uri="{FF2B5EF4-FFF2-40B4-BE49-F238E27FC236}">
                  <a16:creationId xmlns:a16="http://schemas.microsoft.com/office/drawing/2014/main" id="{A5B1E45C-5518-F81F-5225-F647E812F2E7}"/>
                </a:ext>
              </a:extLst>
            </p:cNvPr>
            <p:cNvSpPr/>
            <p:nvPr/>
          </p:nvSpPr>
          <p:spPr>
            <a:xfrm>
              <a:off x="666354" y="4022710"/>
              <a:ext cx="2972641" cy="900738"/>
            </a:xfrm>
            <a:prstGeom prst="wedgeRoundRectCallout">
              <a:avLst>
                <a:gd name="adj1" fmla="val 61508"/>
                <a:gd name="adj2" fmla="val -57423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47924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b="0" dirty="0">
                  <a:solidFill>
                    <a:srgbClr val="479249"/>
                  </a:solidFill>
                </a:rPr>
                <a:t>La personne physique ou morale, l'autorité publique, le service ou un autre organisme qui </a:t>
              </a:r>
              <a:r>
                <a:rPr lang="fr-FR" sz="1200" b="1" dirty="0">
                  <a:solidFill>
                    <a:srgbClr val="479249"/>
                  </a:solidFill>
                </a:rPr>
                <a:t>détermine les finalités et les moyens du traitement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2AE19E2-0D1E-5FB6-6B01-941A0A7A7CA6}"/>
                </a:ext>
              </a:extLst>
            </p:cNvPr>
            <p:cNvSpPr txBox="1"/>
            <p:nvPr/>
          </p:nvSpPr>
          <p:spPr>
            <a:xfrm>
              <a:off x="3610522" y="3448320"/>
              <a:ext cx="124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/>
                <a:t>Responsable du traitement</a:t>
              </a:r>
            </a:p>
          </p:txBody>
        </p:sp>
        <p:pic>
          <p:nvPicPr>
            <p:cNvPr id="38" name="Graphique 37" descr="Utilisateur avec un remplissage uni">
              <a:extLst>
                <a:ext uri="{FF2B5EF4-FFF2-40B4-BE49-F238E27FC236}">
                  <a16:creationId xmlns:a16="http://schemas.microsoft.com/office/drawing/2014/main" id="{DCAEAC38-57EF-2CF1-DF79-53BC4BAA2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16793" y="3006443"/>
              <a:ext cx="604443" cy="604443"/>
            </a:xfrm>
            <a:prstGeom prst="rect">
              <a:avLst/>
            </a:prstGeom>
          </p:spPr>
        </p:pic>
        <p:pic>
          <p:nvPicPr>
            <p:cNvPr id="39" name="Graphique 38" descr="Poignée de main avec un remplissage uni">
              <a:extLst>
                <a:ext uri="{FF2B5EF4-FFF2-40B4-BE49-F238E27FC236}">
                  <a16:creationId xmlns:a16="http://schemas.microsoft.com/office/drawing/2014/main" id="{A8FD2EA3-8E50-F486-E94E-3AA5F6AC5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98136" y="4546484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ZoneTexte 6">
            <a:extLst>
              <a:ext uri="{FF2B5EF4-FFF2-40B4-BE49-F238E27FC236}">
                <a16:creationId xmlns:a16="http://schemas.microsoft.com/office/drawing/2014/main" id="{34FB408B-C518-0EB1-D7DA-3FD77D42A7E3}"/>
              </a:ext>
            </a:extLst>
          </p:cNvPr>
          <p:cNvSpPr txBox="1"/>
          <p:nvPr/>
        </p:nvSpPr>
        <p:spPr>
          <a:xfrm>
            <a:off x="7388046" y="4741039"/>
            <a:ext cx="22677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sz="1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agents sont des personnes concernées !</a:t>
            </a:r>
            <a:endParaRPr lang="fr-FR" sz="12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E2F1C-DBB8-4D7A-47C2-4F52A50B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56" y="3215628"/>
            <a:ext cx="1417682" cy="3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6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362C58B-AFF4-4613-C78F-EE171FCA7AF3}"/>
              </a:ext>
            </a:extLst>
          </p:cNvPr>
          <p:cNvSpPr/>
          <p:nvPr/>
        </p:nvSpPr>
        <p:spPr>
          <a:xfrm>
            <a:off x="2356970" y="2628471"/>
            <a:ext cx="5979459" cy="17839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13800" b="0" i="1" dirty="0">
                <a:solidFill>
                  <a:schemeClr val="accent2"/>
                </a:solidFill>
              </a:rPr>
              <a:t>QUIZZ</a:t>
            </a:r>
          </a:p>
        </p:txBody>
      </p:sp>
    </p:spTree>
    <p:extLst>
      <p:ext uri="{BB962C8B-B14F-4D97-AF65-F5344CB8AC3E}">
        <p14:creationId xmlns:p14="http://schemas.microsoft.com/office/powerpoint/2010/main" val="70392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416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14" dirty="0"/>
              <a:t>Parmi les données suivantes, lesquelles sont des </a:t>
            </a:r>
            <a:r>
              <a:rPr lang="fr-FR" sz="1814" dirty="0">
                <a:solidFill>
                  <a:schemeClr val="accent1"/>
                </a:solidFill>
              </a:rPr>
              <a:t>données personnelles</a:t>
            </a:r>
            <a:r>
              <a:rPr lang="fr-FR" sz="1814" dirty="0"/>
              <a:t> ? 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917645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78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416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14" dirty="0"/>
              <a:t>Parmi les données suivantes, lesquelles sont des </a:t>
            </a:r>
            <a:r>
              <a:rPr lang="fr-FR" sz="1814" dirty="0">
                <a:solidFill>
                  <a:schemeClr val="accent1"/>
                </a:solidFill>
              </a:rPr>
              <a:t>données personnelles</a:t>
            </a:r>
            <a:r>
              <a:rPr lang="fr-FR" sz="1814" dirty="0"/>
              <a:t> ? 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69644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05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416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14" dirty="0"/>
              <a:t>Parmi les données suivantes, lesquelles est-il </a:t>
            </a:r>
            <a:r>
              <a:rPr lang="fr-FR" sz="1814" dirty="0">
                <a:solidFill>
                  <a:schemeClr val="accent1"/>
                </a:solidFill>
              </a:rPr>
              <a:t>en principe interdit de traiter </a:t>
            </a:r>
            <a:r>
              <a:rPr lang="fr-FR" sz="1814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570486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395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416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14" dirty="0"/>
              <a:t>Parmi les données suivantes, lesquelles est-il </a:t>
            </a:r>
            <a:r>
              <a:rPr lang="fr-FR" sz="1814" dirty="0">
                <a:solidFill>
                  <a:schemeClr val="accent1"/>
                </a:solidFill>
              </a:rPr>
              <a:t>en principe interdit de traiter </a:t>
            </a:r>
            <a:r>
              <a:rPr lang="fr-FR" sz="1814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816988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59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416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14" dirty="0"/>
              <a:t>Le RGPD concerne uniquement les </a:t>
            </a:r>
            <a:r>
              <a:rPr lang="fr-FR" sz="1814" dirty="0">
                <a:solidFill>
                  <a:schemeClr val="accent1"/>
                </a:solidFill>
              </a:rPr>
              <a:t>données numériques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532281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98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416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14" dirty="0"/>
              <a:t>Le RGPD concerne uniquement les </a:t>
            </a:r>
            <a:r>
              <a:rPr lang="fr-FR" sz="1814" dirty="0">
                <a:solidFill>
                  <a:schemeClr val="accent1"/>
                </a:solidFill>
              </a:rPr>
              <a:t>données numériques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22767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230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2388C7-CE8C-E833-43D0-3E0BC43B6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51" y="2720880"/>
            <a:ext cx="2976872" cy="3652039"/>
          </a:xfrm>
          <a:prstGeom prst="rect">
            <a:avLst/>
          </a:prstGeom>
          <a:noFill/>
          <a:ln>
            <a:solidFill>
              <a:srgbClr val="C5E4F8"/>
            </a:solidFill>
          </a:ln>
          <a:effectLst>
            <a:softEdge rad="0"/>
          </a:effectLst>
        </p:spPr>
      </p:pic>
      <p:sp>
        <p:nvSpPr>
          <p:cNvPr id="3" name="AutoShape 36">
            <a:extLst>
              <a:ext uri="{FF2B5EF4-FFF2-40B4-BE49-F238E27FC236}">
                <a16:creationId xmlns:a16="http://schemas.microsoft.com/office/drawing/2014/main" id="{13156D18-6D10-D140-6E50-D660A1946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3751082"/>
            <a:ext cx="6376716" cy="684000"/>
          </a:xfrm>
          <a:prstGeom prst="roundRect">
            <a:avLst>
              <a:gd name="adj" fmla="val 16667"/>
            </a:avLst>
          </a:prstGeom>
          <a:ln>
            <a:solidFill>
              <a:srgbClr val="C5E4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/>
            <a:r>
              <a:rPr lang="fr-FR" sz="1600" b="1" dirty="0">
                <a:solidFill>
                  <a:srgbClr val="0070C0"/>
                </a:solidFill>
                <a:latin typeface="Gadugi" panose="020B0502040204020203" pitchFamily="34" charset="0"/>
              </a:rPr>
              <a:t>2. LES PRINCIPES DU RGPD</a:t>
            </a:r>
          </a:p>
        </p:txBody>
      </p:sp>
      <p:sp>
        <p:nvSpPr>
          <p:cNvPr id="4" name="AutoShape 36">
            <a:extLst>
              <a:ext uri="{FF2B5EF4-FFF2-40B4-BE49-F238E27FC236}">
                <a16:creationId xmlns:a16="http://schemas.microsoft.com/office/drawing/2014/main" id="{5C12F966-7E69-6698-0D5B-EAAA626A4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4731104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</a:pPr>
            <a:r>
              <a:rPr lang="fr-FR" sz="1600" dirty="0"/>
              <a:t>3. LES OBLIGATIONS POUR LA COURNEUVE</a:t>
            </a:r>
          </a:p>
        </p:txBody>
      </p:sp>
      <p:sp>
        <p:nvSpPr>
          <p:cNvPr id="5" name="AutoShape 36">
            <a:extLst>
              <a:ext uri="{FF2B5EF4-FFF2-40B4-BE49-F238E27FC236}">
                <a16:creationId xmlns:a16="http://schemas.microsoft.com/office/drawing/2014/main" id="{A5605295-981A-2465-4FE1-1E40494C8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2772491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</a:pPr>
            <a:r>
              <a:rPr lang="fr-FR" sz="1600" dirty="0"/>
              <a:t>1. DÉFINITIONS ET ENJEUX DE LA PROTECTION DES DONNÉES PERSONNELLES</a:t>
            </a:r>
          </a:p>
        </p:txBody>
      </p:sp>
      <p:sp>
        <p:nvSpPr>
          <p:cNvPr id="6" name="AutoShape 36">
            <a:extLst>
              <a:ext uri="{FF2B5EF4-FFF2-40B4-BE49-F238E27FC236}">
                <a16:creationId xmlns:a16="http://schemas.microsoft.com/office/drawing/2014/main" id="{AFE929CB-22D7-83BE-BD44-BC0E6416C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5711126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</a:pPr>
            <a:r>
              <a:rPr lang="fr-FR" sz="1600" dirty="0"/>
              <a:t>4. LES ENTRETIENS DE MISE À JOUR DU REGISTRE</a:t>
            </a:r>
          </a:p>
        </p:txBody>
      </p:sp>
    </p:spTree>
    <p:extLst>
      <p:ext uri="{BB962C8B-B14F-4D97-AF65-F5344CB8AC3E}">
        <p14:creationId xmlns:p14="http://schemas.microsoft.com/office/powerpoint/2010/main" val="135836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LES PRINCIPES DU RGPD</a:t>
            </a:r>
            <a:br>
              <a:rPr lang="fr-FR" dirty="0"/>
            </a:br>
            <a:r>
              <a:rPr lang="fr-FR" sz="2000" b="0" dirty="0"/>
              <a:t>Quels sont les principes du RGPD à respecter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574BD82-96E0-D353-9367-D2E7C91A3375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348342" cy="1110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Chaque nouveau traitement doit respecter le </a:t>
            </a:r>
            <a:r>
              <a:rPr lang="fr-FR" b="1" dirty="0">
                <a:solidFill>
                  <a:schemeClr val="accent1"/>
                </a:solidFill>
              </a:rPr>
              <a:t>principe de « Protection dès la conception et par défaut »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E72EB8F-FE10-7988-3E5F-7FB74DD6F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824431"/>
              </p:ext>
            </p:extLst>
          </p:nvPr>
        </p:nvGraphicFramePr>
        <p:xfrm>
          <a:off x="534989" y="2255127"/>
          <a:ext cx="6323922" cy="462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68FB0C34-8DD4-6DDB-66C2-E119BE34F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166" y="2242226"/>
            <a:ext cx="3057250" cy="43479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23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br>
              <a:rPr lang="fr-FR" dirty="0"/>
            </a:br>
            <a:r>
              <a:rPr lang="fr-FR" sz="2000" b="0" dirty="0"/>
              <a:t>Présentation du groupement</a:t>
            </a:r>
            <a:endParaRPr lang="fr-FR" b="0" dirty="0"/>
          </a:p>
        </p:txBody>
      </p:sp>
      <p:pic>
        <p:nvPicPr>
          <p:cNvPr id="4" name="Picture 2" descr="https://lh3.googleusercontent.com/-hRy4yHrxc1E/WUpI2OBHr_I/AAAAAAAAAcw/cCxsTDYTmB4v9swsxuB97LFi2m6SNKRrQCL0BGAYYCw/h182/2017-06-21.png">
            <a:extLst>
              <a:ext uri="{FF2B5EF4-FFF2-40B4-BE49-F238E27FC236}">
                <a16:creationId xmlns:a16="http://schemas.microsoft.com/office/drawing/2014/main" id="{AE49D230-F7F4-2D43-A910-B5CA7EAE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80" y="1333765"/>
            <a:ext cx="2520350" cy="97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109E07-D6CB-1C65-6F81-DD3A3EFB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230" y="1335387"/>
            <a:ext cx="3272990" cy="970208"/>
          </a:xfrm>
          <a:prstGeom prst="rect">
            <a:avLst/>
          </a:prstGeom>
        </p:spPr>
      </p:pic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0BFDD1B9-3548-37D4-B5F4-747B98A2043E}"/>
              </a:ext>
            </a:extLst>
          </p:cNvPr>
          <p:cNvSpPr txBox="1">
            <a:spLocks/>
          </p:cNvSpPr>
          <p:nvPr/>
        </p:nvSpPr>
        <p:spPr>
          <a:xfrm>
            <a:off x="534985" y="2484451"/>
            <a:ext cx="9420356" cy="971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Tx/>
              <a:buSzPct val="100000"/>
              <a:buNone/>
            </a:pPr>
            <a:r>
              <a:rPr lang="fr-FR" sz="1800" b="0" dirty="0">
                <a:cs typeface="+mn-cs"/>
              </a:rPr>
              <a:t>La Commune a choisi de faire appel aux </a:t>
            </a:r>
            <a:r>
              <a:rPr lang="fr-FR" sz="1800" dirty="0">
                <a:cs typeface="+mn-cs"/>
              </a:rPr>
              <a:t>cabinets Lexing et Wiseorga</a:t>
            </a:r>
            <a:r>
              <a:rPr lang="fr-FR" sz="1800" b="0" dirty="0">
                <a:cs typeface="+mn-cs"/>
              </a:rPr>
              <a:t>, qui sont titulaires du </a:t>
            </a:r>
            <a:r>
              <a:rPr lang="fr-FR" sz="1800" dirty="0">
                <a:cs typeface="+mn-cs"/>
              </a:rPr>
              <a:t>marché SIPPEREC de services liés à la mise en œuvre du Règlement Général de Protection des Données (RGPD)</a:t>
            </a:r>
            <a:r>
              <a:rPr lang="fr-FR" sz="1800" b="0" dirty="0">
                <a:cs typeface="+mn-cs"/>
              </a:rPr>
              <a:t>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4D0639-522F-7966-1D52-96F713B81278}"/>
              </a:ext>
            </a:extLst>
          </p:cNvPr>
          <p:cNvSpPr txBox="1"/>
          <p:nvPr/>
        </p:nvSpPr>
        <p:spPr>
          <a:xfrm>
            <a:off x="534984" y="6142082"/>
            <a:ext cx="9420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1800" dirty="0"/>
              <a:t>Les cabinets Lexing et Wiseorga interviennent auprès de la Commune </a:t>
            </a:r>
            <a:r>
              <a:rPr lang="fr-FR" sz="1800" b="1" dirty="0"/>
              <a:t>depuis 2021, </a:t>
            </a:r>
            <a:r>
              <a:rPr lang="fr-FR" sz="1800" dirty="0"/>
              <a:t>avec la réalisation d’un audit de mise à jour et d’analyse de conformité des traitements.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08CF3101-584B-40E1-003C-B94B12E7B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023922"/>
              </p:ext>
            </p:extLst>
          </p:nvPr>
        </p:nvGraphicFramePr>
        <p:xfrm>
          <a:off x="534984" y="3564601"/>
          <a:ext cx="9708396" cy="246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2565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LES PRINCIPES DU RGPD</a:t>
            </a:r>
            <a:br>
              <a:rPr lang="fr-FR" dirty="0"/>
            </a:br>
            <a:r>
              <a:rPr lang="fr-FR" sz="2000" b="0" dirty="0"/>
              <a:t>Quels sont les principes du RGPD à respecter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574BD82-96E0-D353-9367-D2E7C91A3375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348342" cy="1110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Chaque traitement doit respecter le </a:t>
            </a:r>
            <a:r>
              <a:rPr lang="fr-FR" b="1" dirty="0">
                <a:solidFill>
                  <a:schemeClr val="accent1"/>
                </a:solidFill>
              </a:rPr>
              <a:t>principe de licéité </a:t>
            </a:r>
          </a:p>
          <a:p>
            <a:pPr marL="42860" indent="0">
              <a:buNone/>
            </a:pPr>
            <a:endParaRPr lang="fr-FR" dirty="0"/>
          </a:p>
          <a:p>
            <a:pPr marL="42860" indent="0">
              <a:buNone/>
            </a:pPr>
            <a:r>
              <a:rPr lang="fr-FR" dirty="0"/>
              <a:t>Le traitement doit reposer sur l’une des 6 </a:t>
            </a:r>
            <a:r>
              <a:rPr lang="fr-FR" b="1" dirty="0"/>
              <a:t>bases légales </a:t>
            </a:r>
            <a:r>
              <a:rPr lang="fr-FR" dirty="0"/>
              <a:t>prévue par le RGPD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E2249A38-1BAD-F111-25C4-F8D93FFB4A40}"/>
              </a:ext>
            </a:extLst>
          </p:cNvPr>
          <p:cNvGraphicFramePr/>
          <p:nvPr/>
        </p:nvGraphicFramePr>
        <p:xfrm>
          <a:off x="1142213" y="2358218"/>
          <a:ext cx="8133891" cy="478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026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LES PRINCIPES DU RGPD</a:t>
            </a:r>
            <a:br>
              <a:rPr lang="fr-FR" dirty="0"/>
            </a:br>
            <a:r>
              <a:rPr lang="fr-FR" sz="2000" b="0" dirty="0"/>
              <a:t>Quels sont les principes du RGPD à respecter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574BD82-96E0-D353-9367-D2E7C91A3375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348342" cy="1110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Chaque traitement doit respecter le </a:t>
            </a:r>
            <a:r>
              <a:rPr lang="fr-FR" b="1" dirty="0">
                <a:solidFill>
                  <a:schemeClr val="accent1"/>
                </a:solidFill>
              </a:rPr>
              <a:t>principe de finalité </a:t>
            </a:r>
          </a:p>
          <a:p>
            <a:pPr marL="42860" indent="0">
              <a:buNone/>
            </a:pPr>
            <a:endParaRPr lang="fr-FR" dirty="0"/>
          </a:p>
          <a:p>
            <a:pPr marL="42860" indent="0">
              <a:buNone/>
            </a:pPr>
            <a:r>
              <a:rPr lang="fr-FR" dirty="0"/>
              <a:t>Les données doivent être collectées pour des </a:t>
            </a:r>
            <a:r>
              <a:rPr lang="fr-FR" b="1" dirty="0"/>
              <a:t>finalités déterminées, explicites et légitimes </a:t>
            </a:r>
            <a:r>
              <a:rPr lang="fr-FR" dirty="0"/>
              <a:t>et ne pas être traitées ultérieurement d’une manière </a:t>
            </a:r>
            <a:r>
              <a:rPr lang="fr-FR" b="1" dirty="0"/>
              <a:t>incompatible</a:t>
            </a:r>
            <a:r>
              <a:rPr lang="fr-FR" dirty="0"/>
              <a:t> avec ces finalités</a:t>
            </a:r>
          </a:p>
          <a:p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970674-EE91-13FD-3972-DFB2AA51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20" y="2988521"/>
            <a:ext cx="6642640" cy="3141081"/>
          </a:xfrm>
          <a:prstGeom prst="rect">
            <a:avLst/>
          </a:prstGeom>
          <a:noFill/>
          <a:ln w="76200">
            <a:solidFill>
              <a:srgbClr val="41719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6">
            <a:extLst>
              <a:ext uri="{FF2B5EF4-FFF2-40B4-BE49-F238E27FC236}">
                <a16:creationId xmlns:a16="http://schemas.microsoft.com/office/drawing/2014/main" id="{ABBDDEB3-8A1D-212B-7051-8868444FB2BB}"/>
              </a:ext>
            </a:extLst>
          </p:cNvPr>
          <p:cNvSpPr txBox="1"/>
          <p:nvPr/>
        </p:nvSpPr>
        <p:spPr>
          <a:xfrm>
            <a:off x="534989" y="6455330"/>
            <a:ext cx="934834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sz="16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16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réutilisation de données de traitements métier de la commune pour de la communication institutionnelle ! </a:t>
            </a:r>
          </a:p>
        </p:txBody>
      </p:sp>
    </p:spTree>
    <p:extLst>
      <p:ext uri="{BB962C8B-B14F-4D97-AF65-F5344CB8AC3E}">
        <p14:creationId xmlns:p14="http://schemas.microsoft.com/office/powerpoint/2010/main" val="346627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LES PRINCIPES DU RGPD</a:t>
            </a:r>
            <a:br>
              <a:rPr lang="fr-FR" dirty="0"/>
            </a:br>
            <a:r>
              <a:rPr lang="fr-FR" sz="2000" b="0" dirty="0"/>
              <a:t>Quels sont les principes du RGPD à respecter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574BD82-96E0-D353-9367-D2E7C91A3375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204322" cy="1110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Chaque traitement doit respecter le </a:t>
            </a:r>
            <a:r>
              <a:rPr lang="fr-FR" b="1" dirty="0">
                <a:solidFill>
                  <a:schemeClr val="accent1"/>
                </a:solidFill>
              </a:rPr>
              <a:t>principe de minimisation des données </a:t>
            </a:r>
          </a:p>
          <a:p>
            <a:pPr marL="42860" indent="0">
              <a:buNone/>
            </a:pPr>
            <a:endParaRPr lang="fr-FR" dirty="0"/>
          </a:p>
          <a:p>
            <a:pPr marL="42860" indent="0">
              <a:buNone/>
            </a:pPr>
            <a:r>
              <a:rPr lang="fr-FR" dirty="0"/>
              <a:t>Les données de chaque traitement doivent respecter le principe de minimisation, être </a:t>
            </a:r>
            <a:r>
              <a:rPr lang="fr-FR" b="1" dirty="0"/>
              <a:t>pertinentes</a:t>
            </a:r>
            <a:r>
              <a:rPr lang="fr-FR" dirty="0"/>
              <a:t>, </a:t>
            </a:r>
            <a:r>
              <a:rPr lang="fr-FR" b="1" dirty="0"/>
              <a:t>adéquates</a:t>
            </a:r>
            <a:r>
              <a:rPr lang="fr-FR" dirty="0"/>
              <a:t>, </a:t>
            </a:r>
            <a:r>
              <a:rPr lang="fr-FR" b="1" dirty="0"/>
              <a:t>tenues à jour </a:t>
            </a:r>
            <a:r>
              <a:rPr lang="fr-FR" dirty="0"/>
              <a:t>et </a:t>
            </a:r>
            <a:r>
              <a:rPr lang="fr-FR" b="1" dirty="0"/>
              <a:t>exactes</a:t>
            </a:r>
          </a:p>
        </p:txBody>
      </p:sp>
      <p:graphicFrame>
        <p:nvGraphicFramePr>
          <p:cNvPr id="3" name="Espace réservé du contenu 7">
            <a:extLst>
              <a:ext uri="{FF2B5EF4-FFF2-40B4-BE49-F238E27FC236}">
                <a16:creationId xmlns:a16="http://schemas.microsoft.com/office/drawing/2014/main" id="{F3DB4867-093F-7314-AAEC-F4CCD05DA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057039"/>
              </p:ext>
            </p:extLst>
          </p:nvPr>
        </p:nvGraphicFramePr>
        <p:xfrm>
          <a:off x="1891229" y="2700481"/>
          <a:ext cx="6910941" cy="435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857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LES PRINCIPES DU RGPD</a:t>
            </a:r>
            <a:br>
              <a:rPr lang="fr-FR" dirty="0"/>
            </a:br>
            <a:r>
              <a:rPr lang="fr-FR" sz="2000" b="0" dirty="0"/>
              <a:t>Quels sont les principes du RGPD à respecter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574BD82-96E0-D353-9367-D2E7C91A3375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7692112" cy="158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Chaque traitement doit respecter le </a:t>
            </a:r>
            <a:r>
              <a:rPr lang="fr-FR" b="1" dirty="0">
                <a:solidFill>
                  <a:schemeClr val="accent1"/>
                </a:solidFill>
              </a:rPr>
              <a:t>principe de durée de conservation limitée</a:t>
            </a:r>
            <a:r>
              <a:rPr lang="fr-FR" b="1" dirty="0"/>
              <a:t> des données</a:t>
            </a:r>
          </a:p>
          <a:p>
            <a:pPr marL="42860" indent="0">
              <a:buNone/>
            </a:pPr>
            <a:endParaRPr lang="fr-FR" sz="1200" dirty="0"/>
          </a:p>
          <a:p>
            <a:pPr marL="42860" indent="0">
              <a:buNone/>
            </a:pPr>
            <a:r>
              <a:rPr lang="fr-FR" dirty="0"/>
              <a:t>Les durées de conservation 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doivent être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cohérentes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justifiées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au regard de l’objectif du traitement.</a:t>
            </a:r>
            <a:endParaRPr lang="fr-FR" b="1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5B67605-1298-073A-215E-2A887CB3FC3A}"/>
              </a:ext>
            </a:extLst>
          </p:cNvPr>
          <p:cNvGrpSpPr/>
          <p:nvPr/>
        </p:nvGrpSpPr>
        <p:grpSpPr>
          <a:xfrm>
            <a:off x="-901518" y="2628471"/>
            <a:ext cx="12496436" cy="4608645"/>
            <a:chOff x="1331370" y="3140853"/>
            <a:chExt cx="7849090" cy="3882638"/>
          </a:xfrm>
        </p:grpSpPr>
        <p:graphicFrame>
          <p:nvGraphicFramePr>
            <p:cNvPr id="6" name="Diagramme 5">
              <a:extLst>
                <a:ext uri="{FF2B5EF4-FFF2-40B4-BE49-F238E27FC236}">
                  <a16:creationId xmlns:a16="http://schemas.microsoft.com/office/drawing/2014/main" id="{6C9F75A5-2BAB-FA17-C916-FC8B2E9F27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67095785"/>
                </p:ext>
              </p:extLst>
            </p:nvPr>
          </p:nvGraphicFramePr>
          <p:xfrm>
            <a:off x="1331370" y="3140853"/>
            <a:ext cx="7849090" cy="35688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B97942D-2F05-9AB8-4FDC-75D4C3CFF2A2}"/>
                </a:ext>
              </a:extLst>
            </p:cNvPr>
            <p:cNvGrpSpPr/>
            <p:nvPr/>
          </p:nvGrpSpPr>
          <p:grpSpPr>
            <a:xfrm>
              <a:off x="3955394" y="6642452"/>
              <a:ext cx="4415726" cy="381039"/>
              <a:chOff x="2864903" y="5738675"/>
              <a:chExt cx="5140628" cy="641750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8B8AFE7-57B0-116C-76B3-C73CA3E15534}"/>
                  </a:ext>
                </a:extLst>
              </p:cNvPr>
              <p:cNvSpPr txBox="1"/>
              <p:nvPr/>
            </p:nvSpPr>
            <p:spPr>
              <a:xfrm>
                <a:off x="2864903" y="5810227"/>
                <a:ext cx="5140628" cy="570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fr-FR" sz="1600" dirty="0">
                    <a:solidFill>
                      <a:schemeClr val="tx1"/>
                    </a:solidFill>
                  </a:rPr>
                  <a:t>Etapes non systématiques </a:t>
                </a:r>
                <a:r>
                  <a:rPr lang="fr-FR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FR" sz="1600" dirty="0">
                    <a:solidFill>
                      <a:schemeClr val="tx1"/>
                    </a:solidFill>
                  </a:rPr>
                  <a:t>Suppression</a:t>
                </a:r>
              </a:p>
            </p:txBody>
          </p:sp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2A692151-0212-C353-A12F-A70FF35044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44060" y="5738678"/>
                <a:ext cx="2178865" cy="0"/>
              </a:xfrm>
              <a:prstGeom prst="straightConnector1">
                <a:avLst/>
              </a:prstGeom>
              <a:ln>
                <a:solidFill>
                  <a:srgbClr val="BBD15D"/>
                </a:solidFill>
                <a:tailEnd type="triangle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0BB1A1C3-6790-EAA9-888D-39938E45F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1451" y="5738675"/>
                <a:ext cx="1997562" cy="0"/>
              </a:xfrm>
              <a:prstGeom prst="straightConnector1">
                <a:avLst/>
              </a:prstGeom>
              <a:ln>
                <a:solidFill>
                  <a:srgbClr val="E88651"/>
                </a:solidFill>
                <a:tailEnd type="triangle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8146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LES PRINCIPES DU RGPD</a:t>
            </a:r>
            <a:br>
              <a:rPr lang="fr-FR" dirty="0"/>
            </a:br>
            <a:r>
              <a:rPr lang="fr-FR" sz="2000" b="0" dirty="0"/>
              <a:t>Quels sont les principes du RGPD à respecter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574BD82-96E0-D353-9367-D2E7C91A3375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276332" cy="158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Chaque traitement doit respecter le </a:t>
            </a:r>
            <a:r>
              <a:rPr lang="fr-FR" b="1" dirty="0">
                <a:solidFill>
                  <a:schemeClr val="accent1"/>
                </a:solidFill>
              </a:rPr>
              <a:t>principe de sécurité et de confidentialité</a:t>
            </a:r>
            <a:endParaRPr lang="fr-FR" b="1" dirty="0"/>
          </a:p>
          <a:p>
            <a:pPr marL="42860" indent="0">
              <a:buNone/>
            </a:pPr>
            <a:endParaRPr lang="fr-FR" sz="1200" dirty="0"/>
          </a:p>
          <a:p>
            <a:pPr marL="42860" indent="0">
              <a:buNone/>
            </a:pPr>
            <a:r>
              <a:rPr lang="fr-FR" dirty="0"/>
              <a:t>Les mesures de sécurité et les règles en place doivent permettre de </a:t>
            </a:r>
            <a:r>
              <a:rPr lang="fr-FR" b="1" dirty="0"/>
              <a:t>réduire les risques </a:t>
            </a:r>
            <a:r>
              <a:rPr lang="fr-FR" dirty="0"/>
              <a:t>sur les traitements.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CBA3758-D2CE-48BF-3513-EFE06E1A3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413231"/>
              </p:ext>
            </p:extLst>
          </p:nvPr>
        </p:nvGraphicFramePr>
        <p:xfrm>
          <a:off x="1068584" y="2808497"/>
          <a:ext cx="8556232" cy="298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6">
            <a:extLst>
              <a:ext uri="{FF2B5EF4-FFF2-40B4-BE49-F238E27FC236}">
                <a16:creationId xmlns:a16="http://schemas.microsoft.com/office/drawing/2014/main" id="{C74046C9-DC2E-3531-2F0A-8D3EA9102A79}"/>
              </a:ext>
            </a:extLst>
          </p:cNvPr>
          <p:cNvSpPr txBox="1"/>
          <p:nvPr/>
        </p:nvSpPr>
        <p:spPr>
          <a:xfrm>
            <a:off x="534988" y="6228971"/>
            <a:ext cx="934834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sz="16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16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stockage de documents contenant des données personnelles dans des espaces accessibles à tous sur le serveur de la </a:t>
            </a:r>
            <a:r>
              <a:rPr lang="fr-F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commune</a:t>
            </a:r>
            <a:r>
              <a:rPr lang="fr-FR" sz="16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642989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362C58B-AFF4-4613-C78F-EE171FCA7AF3}"/>
              </a:ext>
            </a:extLst>
          </p:cNvPr>
          <p:cNvSpPr/>
          <p:nvPr/>
        </p:nvSpPr>
        <p:spPr>
          <a:xfrm>
            <a:off x="2356970" y="2628471"/>
            <a:ext cx="5979459" cy="17839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13800" b="0" i="1" dirty="0">
                <a:solidFill>
                  <a:schemeClr val="accent2"/>
                </a:solidFill>
              </a:rPr>
              <a:t>QUIZZ</a:t>
            </a:r>
          </a:p>
        </p:txBody>
      </p:sp>
    </p:spTree>
    <p:extLst>
      <p:ext uri="{BB962C8B-B14F-4D97-AF65-F5344CB8AC3E}">
        <p14:creationId xmlns:p14="http://schemas.microsoft.com/office/powerpoint/2010/main" val="86568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Sur quelle </a:t>
            </a:r>
            <a:r>
              <a:rPr lang="fr-FR" sz="1800" dirty="0">
                <a:solidFill>
                  <a:schemeClr val="accent1"/>
                </a:solidFill>
              </a:rPr>
              <a:t>base légale </a:t>
            </a:r>
            <a:r>
              <a:rPr lang="fr-FR" sz="1800" dirty="0"/>
              <a:t>la Commune peut-elle fonder le traitement relatif à la </a:t>
            </a:r>
            <a:r>
              <a:rPr lang="fr-FR" sz="1800" dirty="0">
                <a:solidFill>
                  <a:schemeClr val="accent1"/>
                </a:solidFill>
              </a:rPr>
              <a:t>gestion des crèches </a:t>
            </a:r>
            <a:r>
              <a:rPr lang="fr-FR" sz="1800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433497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84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Sur quelle </a:t>
            </a:r>
            <a:r>
              <a:rPr lang="fr-FR" sz="1800" dirty="0">
                <a:solidFill>
                  <a:schemeClr val="accent1"/>
                </a:solidFill>
              </a:rPr>
              <a:t>base légale </a:t>
            </a:r>
            <a:r>
              <a:rPr lang="fr-FR" sz="1800" dirty="0"/>
              <a:t>la Commune peut-elle fonder le traitement relatif à la </a:t>
            </a:r>
            <a:r>
              <a:rPr lang="fr-FR" sz="1800" dirty="0">
                <a:solidFill>
                  <a:schemeClr val="accent1"/>
                </a:solidFill>
              </a:rPr>
              <a:t>gestion des crèches </a:t>
            </a:r>
            <a:r>
              <a:rPr lang="fr-FR" sz="1800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497551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165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416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14" dirty="0"/>
              <a:t>Quelles données </a:t>
            </a:r>
            <a:r>
              <a:rPr lang="fr-FR" sz="1814" dirty="0">
                <a:solidFill>
                  <a:schemeClr val="accent1"/>
                </a:solidFill>
              </a:rPr>
              <a:t>puis-je collecter </a:t>
            </a:r>
            <a:r>
              <a:rPr lang="fr-FR" sz="1814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550917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476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416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14" dirty="0"/>
              <a:t>Quelles données </a:t>
            </a:r>
            <a:r>
              <a:rPr lang="fr-FR" sz="1814" dirty="0">
                <a:solidFill>
                  <a:schemeClr val="accent1"/>
                </a:solidFill>
              </a:rPr>
              <a:t>puis-je collecter </a:t>
            </a:r>
            <a:r>
              <a:rPr lang="fr-FR" sz="1814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219326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8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AutoShape 36">
            <a:extLst>
              <a:ext uri="{FF2B5EF4-FFF2-40B4-BE49-F238E27FC236}">
                <a16:creationId xmlns:a16="http://schemas.microsoft.com/office/drawing/2014/main" id="{BDC4D018-3309-2D21-F3C7-FF216ED55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3751082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  <a:buFont typeface="Wingdings" pitchFamily="2" charset="2"/>
              <a:buNone/>
            </a:pPr>
            <a:r>
              <a:rPr lang="fr-FR" sz="1600" dirty="0"/>
              <a:t>2. LES PRINCIPES DU RGPD</a:t>
            </a:r>
          </a:p>
        </p:txBody>
      </p:sp>
      <p:sp>
        <p:nvSpPr>
          <p:cNvPr id="5" name="AutoShape 36">
            <a:extLst>
              <a:ext uri="{FF2B5EF4-FFF2-40B4-BE49-F238E27FC236}">
                <a16:creationId xmlns:a16="http://schemas.microsoft.com/office/drawing/2014/main" id="{82FB486A-076F-4D03-D103-5C01D4BBB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4731104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</a:pPr>
            <a:r>
              <a:rPr lang="fr-FR" sz="1600" dirty="0"/>
              <a:t>3. LES OBLIGATIONS POUR LA COURNEUVE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2388C7-CE8C-E833-43D0-3E0BC43B6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51" y="2720880"/>
            <a:ext cx="2976872" cy="3652039"/>
          </a:xfrm>
          <a:prstGeom prst="rect">
            <a:avLst/>
          </a:prstGeom>
          <a:noFill/>
          <a:ln>
            <a:solidFill>
              <a:srgbClr val="C5E4F8"/>
            </a:solidFill>
          </a:ln>
          <a:effectLst>
            <a:softEdge rad="0"/>
          </a:effectLst>
        </p:spPr>
      </p:pic>
      <p:sp>
        <p:nvSpPr>
          <p:cNvPr id="9" name="AutoShape 36">
            <a:extLst>
              <a:ext uri="{FF2B5EF4-FFF2-40B4-BE49-F238E27FC236}">
                <a16:creationId xmlns:a16="http://schemas.microsoft.com/office/drawing/2014/main" id="{7DEC90DE-A9F9-2D5C-99EA-8C4BC7F2D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2772491"/>
            <a:ext cx="6376716" cy="684000"/>
          </a:xfrm>
          <a:prstGeom prst="roundRect">
            <a:avLst>
              <a:gd name="adj" fmla="val 16667"/>
            </a:avLst>
          </a:prstGeom>
          <a:ln>
            <a:solidFill>
              <a:srgbClr val="C5E4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/>
            <a:r>
              <a:rPr lang="fr-FR" sz="1600" b="1" dirty="0">
                <a:solidFill>
                  <a:srgbClr val="0070C0"/>
                </a:solidFill>
                <a:latin typeface="Gadugi" panose="020B0502040204020203" pitchFamily="34" charset="0"/>
              </a:rPr>
              <a:t>1. DÉFINITIONS ET ENJEUX DE LA PROTECTION DES DONNÉES PERSONNELLES</a:t>
            </a:r>
          </a:p>
        </p:txBody>
      </p:sp>
      <p:sp>
        <p:nvSpPr>
          <p:cNvPr id="3" name="AutoShape 36">
            <a:extLst>
              <a:ext uri="{FF2B5EF4-FFF2-40B4-BE49-F238E27FC236}">
                <a16:creationId xmlns:a16="http://schemas.microsoft.com/office/drawing/2014/main" id="{1EC44444-6C03-C73B-30BA-F1491042A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5711126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</a:pPr>
            <a:r>
              <a:rPr lang="fr-FR" sz="1600" dirty="0"/>
              <a:t>4. LES ENTRETIENS DE MISE À JOUR DU REGISTRE</a:t>
            </a:r>
          </a:p>
        </p:txBody>
      </p:sp>
    </p:spTree>
    <p:extLst>
      <p:ext uri="{BB962C8B-B14F-4D97-AF65-F5344CB8AC3E}">
        <p14:creationId xmlns:p14="http://schemas.microsoft.com/office/powerpoint/2010/main" val="148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Lors d’une </a:t>
            </a:r>
            <a:r>
              <a:rPr lang="fr-FR" sz="1800" dirty="0">
                <a:solidFill>
                  <a:schemeClr val="accent1"/>
                </a:solidFill>
              </a:rPr>
              <a:t>demande d’inscription à un évènement</a:t>
            </a:r>
            <a:r>
              <a:rPr lang="fr-FR" sz="1800" dirty="0"/>
              <a:t>, les données suivantes sont-elles </a:t>
            </a:r>
            <a:r>
              <a:rPr lang="fr-FR" sz="1800" dirty="0">
                <a:solidFill>
                  <a:schemeClr val="accent1"/>
                </a:solidFill>
              </a:rPr>
              <a:t>pertinentes</a:t>
            </a:r>
            <a:r>
              <a:rPr lang="fr-FR" sz="1800" dirty="0"/>
              <a:t> 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518743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665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Lors d’une </a:t>
            </a:r>
            <a:r>
              <a:rPr lang="fr-FR" sz="1800" dirty="0">
                <a:solidFill>
                  <a:schemeClr val="accent1"/>
                </a:solidFill>
              </a:rPr>
              <a:t>demande d’inscription à un évènement</a:t>
            </a:r>
            <a:r>
              <a:rPr lang="fr-FR" sz="1800" dirty="0"/>
              <a:t>, les données suivantes sont-elles </a:t>
            </a:r>
            <a:r>
              <a:rPr lang="fr-FR" sz="1800" dirty="0">
                <a:solidFill>
                  <a:schemeClr val="accent1"/>
                </a:solidFill>
              </a:rPr>
              <a:t>pertinentes</a:t>
            </a:r>
            <a:r>
              <a:rPr lang="fr-FR" sz="1800" dirty="0"/>
              <a:t> 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204422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005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2388C7-CE8C-E833-43D0-3E0BC43B6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51" y="2720880"/>
            <a:ext cx="2976872" cy="3652039"/>
          </a:xfrm>
          <a:prstGeom prst="rect">
            <a:avLst/>
          </a:prstGeom>
          <a:noFill/>
          <a:ln>
            <a:solidFill>
              <a:srgbClr val="C5E4F8"/>
            </a:solidFill>
          </a:ln>
          <a:effectLst>
            <a:softEdge rad="0"/>
          </a:effectLst>
        </p:spPr>
      </p:pic>
      <p:sp>
        <p:nvSpPr>
          <p:cNvPr id="3" name="AutoShape 36">
            <a:extLst>
              <a:ext uri="{FF2B5EF4-FFF2-40B4-BE49-F238E27FC236}">
                <a16:creationId xmlns:a16="http://schemas.microsoft.com/office/drawing/2014/main" id="{81A51C9B-CD35-33BF-47DC-7E76C6C7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3751082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  <a:buFont typeface="Wingdings" pitchFamily="2" charset="2"/>
              <a:buNone/>
            </a:pPr>
            <a:r>
              <a:rPr lang="fr-FR" sz="1600" dirty="0"/>
              <a:t>2. LES PRINCIPES DU RGPD</a:t>
            </a:r>
          </a:p>
        </p:txBody>
      </p:sp>
      <p:sp>
        <p:nvSpPr>
          <p:cNvPr id="4" name="AutoShape 36">
            <a:extLst>
              <a:ext uri="{FF2B5EF4-FFF2-40B4-BE49-F238E27FC236}">
                <a16:creationId xmlns:a16="http://schemas.microsoft.com/office/drawing/2014/main" id="{08F98870-1A7C-464C-E9D9-6B8ED7654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4731104"/>
            <a:ext cx="6376716" cy="684000"/>
          </a:xfrm>
          <a:prstGeom prst="roundRect">
            <a:avLst>
              <a:gd name="adj" fmla="val 16667"/>
            </a:avLst>
          </a:prstGeom>
          <a:ln>
            <a:solidFill>
              <a:srgbClr val="C5E4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/>
            <a:r>
              <a:rPr lang="fr-FR" sz="1600" b="1" dirty="0">
                <a:solidFill>
                  <a:srgbClr val="0070C0"/>
                </a:solidFill>
                <a:latin typeface="Gadugi" panose="020B0502040204020203" pitchFamily="34" charset="0"/>
              </a:rPr>
              <a:t>3. LES OBLIGATIONS POUR LA COURNEUVE</a:t>
            </a:r>
          </a:p>
        </p:txBody>
      </p:sp>
      <p:sp>
        <p:nvSpPr>
          <p:cNvPr id="5" name="AutoShape 36">
            <a:extLst>
              <a:ext uri="{FF2B5EF4-FFF2-40B4-BE49-F238E27FC236}">
                <a16:creationId xmlns:a16="http://schemas.microsoft.com/office/drawing/2014/main" id="{5263C480-D8E2-6308-EB13-9A1491583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2772491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</a:pPr>
            <a:r>
              <a:rPr lang="fr-FR" sz="1600" dirty="0"/>
              <a:t>1. DÉFINITIONS ET ENJEUX DE LA PROTECTION DES DONNÉES PERSONNELLES</a:t>
            </a:r>
          </a:p>
        </p:txBody>
      </p:sp>
      <p:sp>
        <p:nvSpPr>
          <p:cNvPr id="6" name="AutoShape 36">
            <a:extLst>
              <a:ext uri="{FF2B5EF4-FFF2-40B4-BE49-F238E27FC236}">
                <a16:creationId xmlns:a16="http://schemas.microsoft.com/office/drawing/2014/main" id="{F23A563E-6C47-2FD9-0BD7-AFC298FD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5711126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</a:pPr>
            <a:r>
              <a:rPr lang="fr-FR" sz="1600" dirty="0"/>
              <a:t>4. LES ENTRETIENS DE MISE À JOUR DU REGISTRE</a:t>
            </a:r>
          </a:p>
        </p:txBody>
      </p:sp>
    </p:spTree>
    <p:extLst>
      <p:ext uri="{BB962C8B-B14F-4D97-AF65-F5344CB8AC3E}">
        <p14:creationId xmlns:p14="http://schemas.microsoft.com/office/powerpoint/2010/main" val="3702550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3. LES OBLIGATIONS POUR LA COURNEUVE</a:t>
            </a:r>
            <a:br>
              <a:rPr lang="fr-FR" b="0" dirty="0"/>
            </a:br>
            <a:r>
              <a:rPr lang="fr-FR" sz="2000" b="0" dirty="0"/>
              <a:t>Quelles sont les obligations pour la commune au titre du RGPD ?</a:t>
            </a:r>
            <a:endParaRPr lang="fr-FR" b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19D6F5-4369-281C-A8EB-D7E433266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25" y="1936804"/>
            <a:ext cx="2146332" cy="913469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150E1214-49C8-FE07-972B-101E13AFD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858350"/>
              </p:ext>
            </p:extLst>
          </p:nvPr>
        </p:nvGraphicFramePr>
        <p:xfrm>
          <a:off x="534988" y="3220418"/>
          <a:ext cx="9276332" cy="293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https://lh3.googleusercontent.com/-hRy4yHrxc1E/WUpI2OBHr_I/AAAAAAAAAcw/cCxsTDYTmB4v9swsxuB97LFi2m6SNKRrQCL0BGAYYCw/h182/2017-06-21.png">
            <a:extLst>
              <a:ext uri="{FF2B5EF4-FFF2-40B4-BE49-F238E27FC236}">
                <a16:creationId xmlns:a16="http://schemas.microsoft.com/office/drawing/2014/main" id="{A4B1FDB9-3379-133A-98B6-1328DD1D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70" y="6281493"/>
            <a:ext cx="1800250" cy="6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ésultat de recherche d'images pour &quot;correspondant informatique et libertés&quot;">
            <a:extLst>
              <a:ext uri="{FF2B5EF4-FFF2-40B4-BE49-F238E27FC236}">
                <a16:creationId xmlns:a16="http://schemas.microsoft.com/office/drawing/2014/main" id="{58F875CF-02D1-AE3E-1548-A18C0C8D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20" y="1877229"/>
            <a:ext cx="2479751" cy="10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roix 13">
            <a:extLst>
              <a:ext uri="{FF2B5EF4-FFF2-40B4-BE49-F238E27FC236}">
                <a16:creationId xmlns:a16="http://schemas.microsoft.com/office/drawing/2014/main" id="{0139AB14-D7CB-F776-D90F-A8E05A4057A5}"/>
              </a:ext>
            </a:extLst>
          </p:cNvPr>
          <p:cNvSpPr/>
          <p:nvPr/>
        </p:nvSpPr>
        <p:spPr>
          <a:xfrm rot="2700000">
            <a:off x="1612374" y="1702535"/>
            <a:ext cx="1440000" cy="1440000"/>
          </a:xfrm>
          <a:prstGeom prst="plus">
            <a:avLst>
              <a:gd name="adj" fmla="val 34902"/>
            </a:avLst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D2F26CF5-0977-9645-E0A8-2B160B1EFEB8}"/>
              </a:ext>
            </a:extLst>
          </p:cNvPr>
          <p:cNvSpPr/>
          <p:nvPr/>
        </p:nvSpPr>
        <p:spPr>
          <a:xfrm>
            <a:off x="3832915" y="2134496"/>
            <a:ext cx="1944270" cy="57607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983A08D-D9C4-545B-CC43-35D1FD622827}"/>
              </a:ext>
            </a:extLst>
          </p:cNvPr>
          <p:cNvSpPr/>
          <p:nvPr/>
        </p:nvSpPr>
        <p:spPr>
          <a:xfrm>
            <a:off x="534988" y="6313532"/>
            <a:ext cx="7116032" cy="63553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Le </a:t>
            </a:r>
            <a:r>
              <a:rPr lang="fr-FR" sz="1600" b="1" dirty="0">
                <a:solidFill>
                  <a:schemeClr val="tx1"/>
                </a:solidFill>
              </a:rPr>
              <a:t>cabinet Lexing Alain Bensoussan </a:t>
            </a:r>
            <a:r>
              <a:rPr lang="fr-FR" sz="1600" dirty="0">
                <a:solidFill>
                  <a:schemeClr val="tx1"/>
                </a:solidFill>
              </a:rPr>
              <a:t>est le Délégué à la Protection des Données de la commune : </a:t>
            </a:r>
            <a:r>
              <a:rPr lang="fr-FR" sz="1600" dirty="0">
                <a:solidFill>
                  <a:schemeClr val="tx1"/>
                </a:solidFill>
                <a:hlinkClick r:id="rId10"/>
              </a:rPr>
              <a:t>dpo@lacourneuve.fr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4001E76-F24D-E2B1-CC53-D72C169616C2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276332" cy="50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La commune doit désigner un </a:t>
            </a:r>
            <a:r>
              <a:rPr lang="fr-FR" b="1" dirty="0">
                <a:solidFill>
                  <a:schemeClr val="accent1"/>
                </a:solidFill>
              </a:rPr>
              <a:t>Délégué à la Protection des Données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70480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3. LES OBLIGATIONS POUR LA COURNEUVE</a:t>
            </a:r>
            <a:br>
              <a:rPr lang="fr-FR" b="0" dirty="0"/>
            </a:br>
            <a:r>
              <a:rPr lang="fr-FR" sz="2000" b="0" dirty="0"/>
              <a:t>Quelles sont les obligations pour la commune au titre du RGPD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4001E76-F24D-E2B1-CC53-D72C169616C2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276332" cy="50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La commune doit tenir un </a:t>
            </a:r>
            <a:r>
              <a:rPr lang="fr-FR" b="1" dirty="0">
                <a:solidFill>
                  <a:schemeClr val="accent1"/>
                </a:solidFill>
              </a:rPr>
              <a:t>registre des traitements</a:t>
            </a:r>
          </a:p>
          <a:p>
            <a:endParaRPr lang="fr-FR" b="1" dirty="0">
              <a:solidFill>
                <a:schemeClr val="accent1"/>
              </a:solidFill>
            </a:endParaRPr>
          </a:p>
          <a:p>
            <a:pPr marL="42860" indent="0">
              <a:buNone/>
            </a:pPr>
            <a:r>
              <a:rPr lang="fr-FR" sz="1800" dirty="0"/>
              <a:t>Le registre doit être </a:t>
            </a:r>
            <a:r>
              <a:rPr lang="fr-FR" sz="1800" b="1" dirty="0"/>
              <a:t>mis à jour régulièrement </a:t>
            </a:r>
            <a:r>
              <a:rPr lang="fr-FR" sz="1800" b="0" dirty="0"/>
              <a:t>au gré des évolutions fonctionnelles et techniques des traitements de données.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DBE8D84-13FA-ACAA-FA9D-95F77FF9DA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711146"/>
              </p:ext>
            </p:extLst>
          </p:nvPr>
        </p:nvGraphicFramePr>
        <p:xfrm>
          <a:off x="803718" y="2916511"/>
          <a:ext cx="8738872" cy="345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9628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3. LES OBLIGATIONS POUR LA COURNEUVE</a:t>
            </a:r>
            <a:br>
              <a:rPr lang="fr-FR" b="0" dirty="0"/>
            </a:br>
            <a:r>
              <a:rPr lang="fr-FR" sz="2000" b="0" dirty="0"/>
              <a:t>Quelles sont les obligations pour la commune au titre du RGPD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4001E76-F24D-E2B1-CC53-D72C169616C2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7116032" cy="50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La commune doit </a:t>
            </a:r>
            <a:r>
              <a:rPr lang="fr-FR" b="1" dirty="0">
                <a:solidFill>
                  <a:schemeClr val="accent1"/>
                </a:solidFill>
              </a:rPr>
              <a:t>encadrer ses relations en cas de recours à des sous-traitants</a:t>
            </a:r>
          </a:p>
          <a:p>
            <a:endParaRPr lang="fr-FR" b="1" dirty="0">
              <a:solidFill>
                <a:schemeClr val="accent1"/>
              </a:solidFill>
            </a:endParaRPr>
          </a:p>
          <a:p>
            <a:pPr marL="42860" indent="0">
              <a:buNone/>
            </a:pPr>
            <a:r>
              <a:rPr lang="fr-FR" dirty="0"/>
              <a:t>Si un sous-traitant intervient dans un traitement, il convient d’intégrer dans le contrat qui lie la commune au sous-traitant une </a:t>
            </a:r>
            <a:r>
              <a:rPr lang="fr-FR" b="1" dirty="0"/>
              <a:t>clause de sous-traitance </a:t>
            </a:r>
            <a:r>
              <a:rPr lang="fr-FR" dirty="0"/>
              <a:t>conforme aux exigences du RGPD.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41FD26F-47A8-F49F-F098-2F1EE0F1F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935141"/>
              </p:ext>
            </p:extLst>
          </p:nvPr>
        </p:nvGraphicFramePr>
        <p:xfrm>
          <a:off x="742891" y="3060531"/>
          <a:ext cx="9207618" cy="439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002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ED346-2674-8156-36A3-BA9271997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5FF46-F30A-5F89-9C71-FF40D513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3. LES OBLIGATIONS POUR LA COURNEUVE</a:t>
            </a:r>
            <a:br>
              <a:rPr lang="fr-FR" b="0" dirty="0"/>
            </a:br>
            <a:r>
              <a:rPr lang="fr-FR" sz="2000" b="0" dirty="0"/>
              <a:t>Quelles sont les obligations pour la commune au titre du RGPD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9447B47-4EC9-D74D-360F-EE18DB53B5C1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420352" cy="50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La commune doit </a:t>
            </a:r>
            <a:r>
              <a:rPr lang="fr-FR" b="1" dirty="0">
                <a:solidFill>
                  <a:schemeClr val="accent1"/>
                </a:solidFill>
              </a:rPr>
              <a:t>encadrer ses relations en cas de recours à des sous-traitants</a:t>
            </a:r>
          </a:p>
          <a:p>
            <a:pPr marL="42860" indent="0">
              <a:buNone/>
            </a:pPr>
            <a:r>
              <a:rPr lang="fr-FR" dirty="0"/>
              <a:t>Pour vous aider : </a:t>
            </a:r>
          </a:p>
          <a:p>
            <a:pPr marL="42860" indent="0">
              <a:buNone/>
            </a:pPr>
            <a:endParaRPr lang="fr-FR" dirty="0"/>
          </a:p>
          <a:p>
            <a:pPr marL="4286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3AF9FC-1D6C-BE4A-78ED-10F44F984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00" y="2035538"/>
            <a:ext cx="3464705" cy="487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CA1E9A-F00E-9BBD-C48E-4EE5B94F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750" y="2035538"/>
            <a:ext cx="3597587" cy="487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973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5DBBDD-BF94-5C4C-16F4-C0D4064B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46" y="3682457"/>
            <a:ext cx="2460868" cy="34862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3. LES OBLIGATIONS POUR LA COURNEUVE</a:t>
            </a:r>
            <a:br>
              <a:rPr lang="fr-FR" b="0" dirty="0"/>
            </a:br>
            <a:r>
              <a:rPr lang="fr-FR" sz="2000" b="0" dirty="0"/>
              <a:t>Quelles sont les obligations pour la commune au titre du RGPD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4001E76-F24D-E2B1-CC53-D72C169616C2}"/>
              </a:ext>
            </a:extLst>
          </p:cNvPr>
          <p:cNvSpPr txBox="1">
            <a:spLocks/>
          </p:cNvSpPr>
          <p:nvPr/>
        </p:nvSpPr>
        <p:spPr>
          <a:xfrm>
            <a:off x="534987" y="1260281"/>
            <a:ext cx="9551415" cy="1872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pPr>
              <a:spcAft>
                <a:spcPts val="1200"/>
              </a:spcAft>
            </a:pPr>
            <a:r>
              <a:rPr lang="fr-FR" b="1" dirty="0"/>
              <a:t>La commune doit réaliser des </a:t>
            </a:r>
            <a:r>
              <a:rPr lang="fr-FR" b="1" dirty="0">
                <a:solidFill>
                  <a:schemeClr val="accent1"/>
                </a:solidFill>
              </a:rPr>
              <a:t>analyses d’impact </a:t>
            </a:r>
            <a:r>
              <a:rPr lang="fr-FR" b="1" dirty="0"/>
              <a:t>sur les traitements présentant des risques élevés pour les droits et libertés des personnes </a:t>
            </a:r>
            <a:endParaRPr lang="fr-FR" sz="1600" dirty="0"/>
          </a:p>
          <a:p>
            <a:pPr marL="42860" indent="0">
              <a:spcAft>
                <a:spcPts val="600"/>
              </a:spcAft>
              <a:buNone/>
            </a:pPr>
            <a:r>
              <a:rPr lang="fr-FR" sz="1600" dirty="0"/>
              <a:t>L’analyse d’impact consiste en une </a:t>
            </a:r>
            <a:r>
              <a:rPr lang="fr-FR" sz="1600" b="1" dirty="0"/>
              <a:t>analyse de la maîtrise de ces risques</a:t>
            </a:r>
            <a:r>
              <a:rPr lang="fr-FR" sz="1600" dirty="0"/>
              <a:t>. C’est un </a:t>
            </a:r>
            <a:r>
              <a:rPr lang="fr-FR" sz="1600" b="1" dirty="0"/>
              <a:t>processus d’amélioration continue</a:t>
            </a:r>
            <a:r>
              <a:rPr lang="fr-FR" sz="1600" dirty="0"/>
              <a:t> qui peut impliquer </a:t>
            </a:r>
            <a:r>
              <a:rPr lang="fr-FR" sz="1600" b="1" dirty="0"/>
              <a:t>plusieurs itérations </a:t>
            </a:r>
            <a:r>
              <a:rPr lang="fr-FR" sz="1600" dirty="0"/>
              <a:t>pour aboutir à un niveau de protection acceptable et qui nécessite une </a:t>
            </a:r>
            <a:r>
              <a:rPr lang="fr-FR" sz="1600" b="1" dirty="0"/>
              <a:t>surveillance des évolutions dans le temps</a:t>
            </a:r>
            <a:r>
              <a:rPr lang="fr-FR" sz="16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F56D1-2B19-43EA-80A0-4AEC2DE6AA45}"/>
              </a:ext>
            </a:extLst>
          </p:cNvPr>
          <p:cNvSpPr/>
          <p:nvPr/>
        </p:nvSpPr>
        <p:spPr>
          <a:xfrm>
            <a:off x="534986" y="6671679"/>
            <a:ext cx="9708392" cy="36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buNone/>
            </a:pPr>
            <a:r>
              <a:rPr lang="fr-FR" sz="1400" b="0" dirty="0">
                <a:solidFill>
                  <a:srgbClr val="C00000"/>
                </a:solidFill>
              </a:rPr>
              <a:t>Analyse d’impact nécessaire si </a:t>
            </a:r>
            <a:r>
              <a:rPr lang="fr-FR" sz="1400" b="1" dirty="0">
                <a:solidFill>
                  <a:srgbClr val="C00000"/>
                </a:solidFill>
              </a:rPr>
              <a:t>au moins 2 critères </a:t>
            </a:r>
            <a:r>
              <a:rPr lang="fr-FR" sz="1400" b="0" dirty="0">
                <a:solidFill>
                  <a:srgbClr val="C00000"/>
                </a:solidFill>
              </a:rPr>
              <a:t>sont remplis (sauf exception).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868677D1-05CF-FC0D-1545-CCE20CA9D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315500"/>
              </p:ext>
            </p:extLst>
          </p:nvPr>
        </p:nvGraphicFramePr>
        <p:xfrm>
          <a:off x="534986" y="3784987"/>
          <a:ext cx="8916283" cy="338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C354AAA-9C2A-6BED-A75B-913298BB1B52}"/>
              </a:ext>
            </a:extLst>
          </p:cNvPr>
          <p:cNvSpPr txBox="1"/>
          <p:nvPr/>
        </p:nvSpPr>
        <p:spPr>
          <a:xfrm>
            <a:off x="511695" y="3093571"/>
            <a:ext cx="9443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0" indent="0">
              <a:buNone/>
            </a:pPr>
            <a:r>
              <a:rPr lang="fr-FR" sz="1600" dirty="0"/>
              <a:t>La </a:t>
            </a:r>
            <a:r>
              <a:rPr lang="fr-FR" sz="1600" b="1" dirty="0"/>
              <a:t>direction mettant en œuvre le traitement </a:t>
            </a:r>
            <a:r>
              <a:rPr lang="fr-FR" sz="1600" dirty="0"/>
              <a:t>est en charge de réaliser l’analyse d’impact. </a:t>
            </a:r>
            <a:r>
              <a:rPr lang="fr-FR" sz="1600" b="1" dirty="0"/>
              <a:t>Le DPO conseille </a:t>
            </a:r>
            <a:r>
              <a:rPr lang="fr-FR" sz="1600" dirty="0"/>
              <a:t>sur l’opportunité de mener une analyse d’impact et supervise sa réalisation. </a:t>
            </a:r>
          </a:p>
        </p:txBody>
      </p:sp>
    </p:spTree>
    <p:extLst>
      <p:ext uri="{BB962C8B-B14F-4D97-AF65-F5344CB8AC3E}">
        <p14:creationId xmlns:p14="http://schemas.microsoft.com/office/powerpoint/2010/main" val="2402713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3. LES OBLIGATIONS POUR LA COURNEUVE</a:t>
            </a:r>
            <a:br>
              <a:rPr lang="fr-FR" b="0" dirty="0"/>
            </a:br>
            <a:r>
              <a:rPr lang="fr-FR" sz="2000" b="0" dirty="0"/>
              <a:t>Quelles sont les obligations pour la commune au titre du RGPD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4001E76-F24D-E2B1-CC53-D72C169616C2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492362" cy="1872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La commune doit respecter les </a:t>
            </a:r>
            <a:r>
              <a:rPr lang="fr-FR" b="1" dirty="0">
                <a:solidFill>
                  <a:schemeClr val="accent1"/>
                </a:solidFill>
              </a:rPr>
              <a:t>droits des personnes concernées</a:t>
            </a:r>
          </a:p>
          <a:p>
            <a:pPr marL="42860" indent="0">
              <a:buNone/>
            </a:pPr>
            <a:endParaRPr lang="fr-FR" sz="1600" b="1" dirty="0">
              <a:solidFill>
                <a:schemeClr val="accent1"/>
              </a:solidFill>
            </a:endParaRPr>
          </a:p>
          <a:p>
            <a:pPr marL="42860" indent="0">
              <a:buNone/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Il faut assurer la bonne gestion de toute demande d’exercice des droits individuels </a:t>
            </a:r>
            <a:r>
              <a:rPr lang="fr-FR" sz="1800" b="0" dirty="0">
                <a:solidFill>
                  <a:schemeClr val="tx1"/>
                </a:solidFill>
                <a:sym typeface="Wingdings" panose="05000000000000000000" pitchFamily="2" charset="2"/>
              </a:rPr>
              <a:t>formulée par une personne concernée, conformément à la règlementation applicable en matière de protection des données personnelles.</a:t>
            </a:r>
            <a:endParaRPr lang="fr-FR" b="1" dirty="0"/>
          </a:p>
        </p:txBody>
      </p:sp>
      <p:graphicFrame>
        <p:nvGraphicFramePr>
          <p:cNvPr id="66" name="Diagramme 65">
            <a:extLst>
              <a:ext uri="{FF2B5EF4-FFF2-40B4-BE49-F238E27FC236}">
                <a16:creationId xmlns:a16="http://schemas.microsoft.com/office/drawing/2014/main" id="{0CF09698-598C-D60C-1A8D-825D6DDFC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804052"/>
              </p:ext>
            </p:extLst>
          </p:nvPr>
        </p:nvGraphicFramePr>
        <p:xfrm>
          <a:off x="1427112" y="2844501"/>
          <a:ext cx="7839176" cy="326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" name="Accolade fermante 66">
            <a:extLst>
              <a:ext uri="{FF2B5EF4-FFF2-40B4-BE49-F238E27FC236}">
                <a16:creationId xmlns:a16="http://schemas.microsoft.com/office/drawing/2014/main" id="{66A1D1A0-BC03-8F65-8B37-83B740926875}"/>
              </a:ext>
            </a:extLst>
          </p:cNvPr>
          <p:cNvSpPr/>
          <p:nvPr/>
        </p:nvSpPr>
        <p:spPr>
          <a:xfrm>
            <a:off x="7296002" y="4297358"/>
            <a:ext cx="540000" cy="1800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black"/>
              </a:solidFill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8A9C425-5777-C07E-A5C0-6E79A5EB8604}"/>
              </a:ext>
            </a:extLst>
          </p:cNvPr>
          <p:cNvSpPr txBox="1"/>
          <p:nvPr/>
        </p:nvSpPr>
        <p:spPr>
          <a:xfrm>
            <a:off x="7836003" y="4935748"/>
            <a:ext cx="1564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588">
              <a:spcBef>
                <a:spcPct val="40000"/>
              </a:spcBef>
              <a:buSzPct val="90000"/>
              <a:buFontTx/>
              <a:buNone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Nouveautés issues du RGPD</a:t>
            </a:r>
          </a:p>
        </p:txBody>
      </p:sp>
      <p:sp>
        <p:nvSpPr>
          <p:cNvPr id="3" name="ZoneTexte 6">
            <a:extLst>
              <a:ext uri="{FF2B5EF4-FFF2-40B4-BE49-F238E27FC236}">
                <a16:creationId xmlns:a16="http://schemas.microsoft.com/office/drawing/2014/main" id="{84D1B010-D92A-D24D-1F0A-9A353AEC13FC}"/>
              </a:ext>
            </a:extLst>
          </p:cNvPr>
          <p:cNvSpPr txBox="1"/>
          <p:nvPr/>
        </p:nvSpPr>
        <p:spPr>
          <a:xfrm>
            <a:off x="534989" y="6455330"/>
            <a:ext cx="934834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sz="16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16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traitement de données personnelles sans information préalable des personnes concernées !</a:t>
            </a:r>
          </a:p>
        </p:txBody>
      </p:sp>
    </p:spTree>
    <p:extLst>
      <p:ext uri="{BB962C8B-B14F-4D97-AF65-F5344CB8AC3E}">
        <p14:creationId xmlns:p14="http://schemas.microsoft.com/office/powerpoint/2010/main" val="1459471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9C6DD-8053-CFB7-C7D8-FBE47099E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5B2E8-73B9-EED1-D7C7-2B540A36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3. LES OBLIGATIONS POUR LA COURNEUVE</a:t>
            </a:r>
            <a:br>
              <a:rPr lang="fr-FR" b="0" dirty="0"/>
            </a:br>
            <a:r>
              <a:rPr lang="fr-FR" sz="2000" b="0" dirty="0"/>
              <a:t>Quelles sont les obligations pour la commune au titre du RGPD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49D76FB-097D-1E9A-33F3-A602C9AB22AF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492362" cy="72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La commune doit respecter les </a:t>
            </a:r>
            <a:r>
              <a:rPr lang="fr-FR" b="1" dirty="0">
                <a:solidFill>
                  <a:schemeClr val="accent1"/>
                </a:solidFill>
              </a:rPr>
              <a:t>droits des personnes concernées</a:t>
            </a:r>
          </a:p>
          <a:p>
            <a:pPr marL="42860" indent="0">
              <a:buNone/>
            </a:pPr>
            <a:r>
              <a:rPr lang="fr-FR" sz="2000" dirty="0"/>
              <a:t>Pour vous aider :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8927E1-5856-69CA-EEDD-E28EB5D6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59" y="2011068"/>
            <a:ext cx="3474305" cy="496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FC0DAE-0E78-4894-2FA2-40826181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637" y="1980381"/>
            <a:ext cx="3594603" cy="499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89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25414-8BA4-AA13-635C-77F16835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59488"/>
            <a:ext cx="8916282" cy="861253"/>
          </a:xfrm>
          <a:noFill/>
        </p:spPr>
        <p:txBody>
          <a:bodyPr/>
          <a:lstStyle/>
          <a:p>
            <a:r>
              <a:rPr lang="fr-FR" dirty="0"/>
              <a:t>1. DÉFINITIONS ET ENJEUX</a:t>
            </a:r>
            <a:br>
              <a:rPr lang="fr-FR" sz="1800" dirty="0"/>
            </a:br>
            <a:r>
              <a:rPr lang="fr-FR" sz="2000" b="0" dirty="0"/>
              <a:t>Historique de la réglementation en matière de données à caractère personnel</a:t>
            </a:r>
            <a:endParaRPr lang="fr-FR" sz="1600" b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5EC514-F2DA-B3A3-517F-C903187C746E}"/>
              </a:ext>
            </a:extLst>
          </p:cNvPr>
          <p:cNvSpPr txBox="1">
            <a:spLocks/>
          </p:cNvSpPr>
          <p:nvPr/>
        </p:nvSpPr>
        <p:spPr bwMode="auto">
          <a:xfrm>
            <a:off x="534987" y="1255525"/>
            <a:ext cx="9486486" cy="71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79415" indent="-436555" eaLnBrk="1" hangingPunct="1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14">
                <a:solidFill>
                  <a:schemeClr val="tx1"/>
                </a:solidFill>
                <a:latin typeface="+mn-lt"/>
                <a:cs typeface="Aharoni" pitchFamily="2" charset="-79"/>
              </a:defRPr>
            </a:lvl1pPr>
            <a:lvl2pPr marL="823897" indent="-312732" eaLnBrk="1" hangingPunct="1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solidFill>
                  <a:schemeClr val="tx1"/>
                </a:solidFill>
                <a:latin typeface="+mn-lt"/>
                <a:cs typeface="Aharoni" pitchFamily="2" charset="-79"/>
              </a:defRPr>
            </a:lvl2pPr>
            <a:lvl3pPr marL="1146153" indent="-290508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solidFill>
                  <a:schemeClr val="tx1"/>
                </a:solidFill>
                <a:latin typeface="+mn-lt"/>
                <a:cs typeface="Aharoni" pitchFamily="2" charset="-79"/>
              </a:defRPr>
            </a:lvl3pPr>
            <a:lvl4pPr marL="1458884" indent="-269870" eaLnBrk="1" hangingPunct="1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solidFill>
                  <a:schemeClr val="tx1"/>
                </a:solidFill>
                <a:latin typeface="+mn-lt"/>
                <a:cs typeface="Aharoni" pitchFamily="2" charset="-79"/>
              </a:defRPr>
            </a:lvl4pPr>
            <a:lvl5pPr marL="1698593" indent="-207960" eaLnBrk="1" hangingPunct="1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solidFill>
                  <a:schemeClr val="tx1"/>
                </a:solidFill>
                <a:latin typeface="+mn-lt"/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baseline="0">
                <a:solidFill>
                  <a:schemeClr val="tx1"/>
                </a:solidFill>
                <a:latin typeface="+mn-lt"/>
                <a:cs typeface="+mn-cs"/>
              </a:defRPr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fr-FR" sz="1800" dirty="0"/>
              <a:t>Une réglementation existante </a:t>
            </a:r>
            <a:r>
              <a:rPr lang="fr-FR" sz="1800" b="1" dirty="0">
                <a:solidFill>
                  <a:schemeClr val="accent1"/>
                </a:solidFill>
              </a:rPr>
              <a:t>depuis 45 ans</a:t>
            </a:r>
            <a:r>
              <a:rPr lang="fr-FR" sz="1800" dirty="0"/>
              <a:t> </a:t>
            </a: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93FD6925-AA6A-99DC-DA7D-858552E6CF16}"/>
              </a:ext>
            </a:extLst>
          </p:cNvPr>
          <p:cNvGrpSpPr/>
          <p:nvPr/>
        </p:nvGrpSpPr>
        <p:grpSpPr>
          <a:xfrm>
            <a:off x="118504" y="1692341"/>
            <a:ext cx="10456391" cy="5104305"/>
            <a:chOff x="118504" y="1764351"/>
            <a:chExt cx="10456391" cy="5104305"/>
          </a:xfrm>
        </p:grpSpPr>
        <p:graphicFrame>
          <p:nvGraphicFramePr>
            <p:cNvPr id="9" name="Espace réservé du contenu 5">
              <a:extLst>
                <a:ext uri="{FF2B5EF4-FFF2-40B4-BE49-F238E27FC236}">
                  <a16:creationId xmlns:a16="http://schemas.microsoft.com/office/drawing/2014/main" id="{81AAA334-7ACE-ECDB-DA6B-241B6346402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01963"/>
                </p:ext>
              </p:extLst>
            </p:nvPr>
          </p:nvGraphicFramePr>
          <p:xfrm>
            <a:off x="118504" y="1764351"/>
            <a:ext cx="10456391" cy="51043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Signe Plus 9">
              <a:extLst>
                <a:ext uri="{FF2B5EF4-FFF2-40B4-BE49-F238E27FC236}">
                  <a16:creationId xmlns:a16="http://schemas.microsoft.com/office/drawing/2014/main" id="{2FDF550F-28F0-55D3-0E9A-C806FF17380D}"/>
                </a:ext>
              </a:extLst>
            </p:cNvPr>
            <p:cNvSpPr/>
            <p:nvPr/>
          </p:nvSpPr>
          <p:spPr>
            <a:xfrm rot="2700000">
              <a:off x="1522360" y="4688049"/>
              <a:ext cx="1260000" cy="1260000"/>
            </a:xfrm>
            <a:prstGeom prst="mathPlus">
              <a:avLst/>
            </a:prstGeom>
            <a:solidFill>
              <a:srgbClr val="FF0000">
                <a:alpha val="33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02020">
                <a:defRPr/>
              </a:pPr>
              <a:endParaRPr lang="fr-FR" sz="2807" dirty="0">
                <a:solidFill>
                  <a:prstClr val="white"/>
                </a:solidFill>
                <a:latin typeface="Helvetica 55 Roman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CB23CD-09FB-1F6E-2950-ED68040CB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133" y="4163561"/>
              <a:ext cx="288606" cy="512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0201" tIns="40100" rIns="80201" bIns="4010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rgbClr val="004C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rgbClr val="004C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rgbClr val="004C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rgbClr val="004C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rgbClr val="004C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004C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004C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004C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004C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fr-FR" altLang="fr-FR" sz="280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62E4B8-0DDE-B9D6-080B-804BF9B8B2B2}"/>
                </a:ext>
              </a:extLst>
            </p:cNvPr>
            <p:cNvSpPr/>
            <p:nvPr/>
          </p:nvSpPr>
          <p:spPr>
            <a:xfrm>
              <a:off x="6146366" y="4722251"/>
              <a:ext cx="1168504" cy="7244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802020">
                <a:defRPr/>
              </a:pPr>
              <a:endParaRPr lang="fr-FR" sz="1579" kern="0" dirty="0">
                <a:solidFill>
                  <a:srgbClr val="004C99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3F18E74-BF01-C087-B2F5-D7CE5CF6ECFF}"/>
                </a:ext>
              </a:extLst>
            </p:cNvPr>
            <p:cNvSpPr/>
            <p:nvPr/>
          </p:nvSpPr>
          <p:spPr>
            <a:xfrm>
              <a:off x="5174295" y="4383475"/>
              <a:ext cx="1684956" cy="3830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68872" tIns="0" rIns="0" bIns="0" numCol="1" spcCol="1270" anchor="t" anchorCtr="0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802020">
                <a:buNone/>
                <a:defRPr/>
              </a:pPr>
              <a:r>
                <a:rPr lang="fr-FR" sz="1053" b="0" dirty="0">
                  <a:solidFill>
                    <a:srgbClr val="004C99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  <a:t>Loi  sur la protection des données du 20 juin 2018</a:t>
              </a:r>
            </a:p>
          </p:txBody>
        </p:sp>
        <p:sp>
          <p:nvSpPr>
            <p:cNvPr id="13" name="ZoneTexte 11">
              <a:extLst>
                <a:ext uri="{FF2B5EF4-FFF2-40B4-BE49-F238E27FC236}">
                  <a16:creationId xmlns:a16="http://schemas.microsoft.com/office/drawing/2014/main" id="{7C1CC043-0A99-B829-792E-4C276353602E}"/>
                </a:ext>
              </a:extLst>
            </p:cNvPr>
            <p:cNvSpPr txBox="1"/>
            <p:nvPr/>
          </p:nvSpPr>
          <p:spPr>
            <a:xfrm>
              <a:off x="4608390" y="6074483"/>
              <a:ext cx="862958" cy="2812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93" defTabSz="802020">
                <a:spcBef>
                  <a:spcPct val="40000"/>
                </a:spcBef>
                <a:buSzPct val="90000"/>
                <a:buNone/>
                <a:defRPr/>
              </a:pPr>
              <a:r>
                <a:rPr lang="fr-FR" sz="1228" dirty="0">
                  <a:solidFill>
                    <a:srgbClr val="C00000"/>
                  </a:solidFill>
                  <a:latin typeface="Calibri" panose="020F0502020204030204"/>
                  <a:cs typeface="Arial" panose="020B0604020202020204" pitchFamily="34" charset="0"/>
                </a:rPr>
                <a:t>modifient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256BB03-FEC9-11B9-3160-6BEB30BEF74B}"/>
                </a:ext>
              </a:extLst>
            </p:cNvPr>
            <p:cNvSpPr/>
            <p:nvPr/>
          </p:nvSpPr>
          <p:spPr>
            <a:xfrm>
              <a:off x="6296043" y="3172380"/>
              <a:ext cx="1168504" cy="4319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802020">
                <a:defRPr/>
              </a:pPr>
              <a:endParaRPr lang="fr-FR" sz="1579" kern="0" dirty="0">
                <a:solidFill>
                  <a:srgbClr val="004C99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24F756-563B-96CB-6E15-9D5382492391}"/>
                </a:ext>
              </a:extLst>
            </p:cNvPr>
            <p:cNvSpPr/>
            <p:nvPr/>
          </p:nvSpPr>
          <p:spPr>
            <a:xfrm>
              <a:off x="6202900" y="2705481"/>
              <a:ext cx="1123748" cy="4319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2020">
                <a:buNone/>
                <a:defRPr/>
              </a:pPr>
              <a:r>
                <a:rPr lang="fr-FR" sz="1053" b="0" dirty="0">
                  <a:solidFill>
                    <a:srgbClr val="004C99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  <a:t>Décret n°2018-687 du 1</a:t>
              </a:r>
              <a:r>
                <a:rPr lang="fr-FR" sz="1053" b="0" baseline="30000" dirty="0">
                  <a:solidFill>
                    <a:srgbClr val="004C99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  <a:t>er</a:t>
              </a:r>
              <a:r>
                <a:rPr lang="fr-FR" sz="1053" b="0" dirty="0">
                  <a:solidFill>
                    <a:srgbClr val="004C99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  <a:t> août 2018 </a:t>
              </a:r>
            </a:p>
            <a:p>
              <a:pPr defTabSz="802020">
                <a:buNone/>
                <a:defRPr/>
              </a:pPr>
              <a:endParaRPr lang="fr-FR" sz="1228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" name="ZoneTexte 15">
              <a:extLst>
                <a:ext uri="{FF2B5EF4-FFF2-40B4-BE49-F238E27FC236}">
                  <a16:creationId xmlns:a16="http://schemas.microsoft.com/office/drawing/2014/main" id="{0BCE291A-D1EF-49A1-1409-ABA37E58C203}"/>
                </a:ext>
              </a:extLst>
            </p:cNvPr>
            <p:cNvSpPr txBox="1"/>
            <p:nvPr/>
          </p:nvSpPr>
          <p:spPr>
            <a:xfrm>
              <a:off x="4494369" y="2484451"/>
              <a:ext cx="821041" cy="2812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93" defTabSz="802020">
                <a:spcBef>
                  <a:spcPct val="40000"/>
                </a:spcBef>
                <a:buSzPct val="90000"/>
                <a:buNone/>
                <a:defRPr/>
              </a:pPr>
              <a:r>
                <a:rPr lang="fr-FR" sz="1228" dirty="0">
                  <a:solidFill>
                    <a:srgbClr val="C00000"/>
                  </a:solidFill>
                  <a:latin typeface="Calibri" panose="020F0502020204030204"/>
                  <a:cs typeface="Arial" panose="020B0604020202020204" pitchFamily="34" charset="0"/>
                </a:rPr>
                <a:t>modifie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536442-3BDD-A21F-E004-FECEA260D268}"/>
                </a:ext>
              </a:extLst>
            </p:cNvPr>
            <p:cNvSpPr/>
            <p:nvPr/>
          </p:nvSpPr>
          <p:spPr>
            <a:xfrm>
              <a:off x="6980943" y="4795037"/>
              <a:ext cx="1168504" cy="689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802020">
                <a:defRPr/>
              </a:pPr>
              <a:endParaRPr lang="fr-FR" sz="1579" kern="0" dirty="0">
                <a:solidFill>
                  <a:srgbClr val="004C99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7E86E5-D037-2E44-CBEA-44A507FE1CFB}"/>
                </a:ext>
              </a:extLst>
            </p:cNvPr>
            <p:cNvSpPr/>
            <p:nvPr/>
          </p:nvSpPr>
          <p:spPr>
            <a:xfrm>
              <a:off x="6838885" y="4087145"/>
              <a:ext cx="1781909" cy="5392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68872" tIns="0" rIns="0" bIns="0" numCol="1" spcCol="1270" anchor="t" anchorCtr="0">
              <a:no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2020">
                <a:buNone/>
                <a:defRPr/>
              </a:pPr>
              <a:r>
                <a:rPr lang="fr-FR" sz="1053" b="0" dirty="0">
                  <a:solidFill>
                    <a:srgbClr val="004C99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  <a:t>Ordonnance du 12 décembre 2018 en vigueur depuis le 1</a:t>
              </a:r>
              <a:r>
                <a:rPr lang="fr-FR" sz="1053" b="0" baseline="30000" dirty="0">
                  <a:solidFill>
                    <a:srgbClr val="004C99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  <a:t>er</a:t>
              </a:r>
              <a:r>
                <a:rPr lang="fr-FR" sz="1053" b="0" dirty="0">
                  <a:solidFill>
                    <a:srgbClr val="004C99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  <a:t>  juin 2019</a:t>
              </a:r>
              <a:endParaRPr lang="fr-FR" sz="1053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B18B4BFE-EBA7-5F82-B18F-1A30124F42FF}"/>
                </a:ext>
              </a:extLst>
            </p:cNvPr>
            <p:cNvSpPr/>
            <p:nvPr/>
          </p:nvSpPr>
          <p:spPr>
            <a:xfrm>
              <a:off x="6506517" y="3336159"/>
              <a:ext cx="516514" cy="591013"/>
            </a:xfrm>
            <a:prstGeom prst="ellipse">
              <a:avLst/>
            </a:prstGeom>
            <a:solidFill>
              <a:srgbClr val="C0504D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defTabSz="802020">
                <a:defRPr/>
              </a:pPr>
              <a:endParaRPr lang="fr-FR" sz="1579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29728C5-8951-E4BB-4743-AA0C96A24346}"/>
                </a:ext>
              </a:extLst>
            </p:cNvPr>
            <p:cNvSpPr/>
            <p:nvPr/>
          </p:nvSpPr>
          <p:spPr>
            <a:xfrm>
              <a:off x="5729562" y="3527577"/>
              <a:ext cx="490152" cy="535722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defTabSz="802020">
                <a:defRPr/>
              </a:pPr>
              <a:endParaRPr lang="fr-FR" sz="1579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818D13F6-21C1-3A51-3F09-A587C49D824C}"/>
                </a:ext>
              </a:extLst>
            </p:cNvPr>
            <p:cNvSpPr/>
            <p:nvPr/>
          </p:nvSpPr>
          <p:spPr>
            <a:xfrm>
              <a:off x="7304200" y="3161384"/>
              <a:ext cx="622955" cy="59101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defTabSz="802020">
                <a:defRPr/>
              </a:pPr>
              <a:endParaRPr lang="fr-FR" sz="1579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CDF339EF-C589-044D-FC8B-4889AD2BD086}"/>
                </a:ext>
              </a:extLst>
            </p:cNvPr>
            <p:cNvSpPr/>
            <p:nvPr/>
          </p:nvSpPr>
          <p:spPr>
            <a:xfrm>
              <a:off x="8138494" y="2992543"/>
              <a:ext cx="622955" cy="591013"/>
            </a:xfrm>
            <a:prstGeom prst="ellipse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defTabSz="802020">
                <a:defRPr/>
              </a:pPr>
              <a:endParaRPr lang="fr-FR" sz="1579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ZoneTexte 33">
              <a:extLst>
                <a:ext uri="{FF2B5EF4-FFF2-40B4-BE49-F238E27FC236}">
                  <a16:creationId xmlns:a16="http://schemas.microsoft.com/office/drawing/2014/main" id="{A9674317-7929-AE7F-E4CD-DC9398D277C0}"/>
                </a:ext>
              </a:extLst>
            </p:cNvPr>
            <p:cNvSpPr txBox="1"/>
            <p:nvPr/>
          </p:nvSpPr>
          <p:spPr>
            <a:xfrm>
              <a:off x="4542554" y="2131146"/>
              <a:ext cx="1447181" cy="2812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93" defTabSz="802020" eaLnBrk="1" hangingPunct="1">
                <a:spcBef>
                  <a:spcPct val="40000"/>
                </a:spcBef>
                <a:buSzPct val="90000"/>
                <a:buNone/>
                <a:defRPr/>
              </a:pPr>
              <a:r>
                <a:rPr lang="fr-FR" sz="1228" dirty="0">
                  <a:solidFill>
                    <a:srgbClr val="C00000"/>
                  </a:solidFill>
                  <a:latin typeface="Calibri" panose="020F0502020204030204"/>
                  <a:cs typeface="Arial" panose="020B0604020202020204" pitchFamily="34" charset="0"/>
                </a:rPr>
                <a:t>abroge</a:t>
              </a:r>
            </a:p>
          </p:txBody>
        </p:sp>
        <p:sp>
          <p:nvSpPr>
            <p:cNvPr id="34" name="Signe Plus 33">
              <a:extLst>
                <a:ext uri="{FF2B5EF4-FFF2-40B4-BE49-F238E27FC236}">
                  <a16:creationId xmlns:a16="http://schemas.microsoft.com/office/drawing/2014/main" id="{780F9C8C-FE96-27FE-1E27-C238AA21CDA5}"/>
                </a:ext>
              </a:extLst>
            </p:cNvPr>
            <p:cNvSpPr/>
            <p:nvPr/>
          </p:nvSpPr>
          <p:spPr>
            <a:xfrm rot="2700000">
              <a:off x="2479956" y="4150227"/>
              <a:ext cx="1260000" cy="1260000"/>
            </a:xfrm>
            <a:prstGeom prst="mathPlus">
              <a:avLst/>
            </a:prstGeom>
            <a:solidFill>
              <a:srgbClr val="FF0000">
                <a:alpha val="33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02020">
                <a:defRPr/>
              </a:pPr>
              <a:endParaRPr lang="fr-FR" sz="2807" dirty="0">
                <a:solidFill>
                  <a:prstClr val="white"/>
                </a:solidFill>
                <a:latin typeface="Helvetica 55 Roman"/>
              </a:endParaRPr>
            </a:p>
          </p:txBody>
        </p:sp>
        <p:cxnSp>
          <p:nvCxnSpPr>
            <p:cNvPr id="36" name="Connecteur : en angle 35">
              <a:extLst>
                <a:ext uri="{FF2B5EF4-FFF2-40B4-BE49-F238E27FC236}">
                  <a16:creationId xmlns:a16="http://schemas.microsoft.com/office/drawing/2014/main" id="{29710957-87ED-52D4-8D1D-E428E3DB3D83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rot="5400000">
              <a:off x="4455367" y="3093511"/>
              <a:ext cx="1741581" cy="4807366"/>
            </a:xfrm>
            <a:prstGeom prst="bentConnector2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 : en angle 38">
              <a:extLst>
                <a:ext uri="{FF2B5EF4-FFF2-40B4-BE49-F238E27FC236}">
                  <a16:creationId xmlns:a16="http://schemas.microsoft.com/office/drawing/2014/main" id="{4D9E57A8-5F31-6522-8A36-DE2AB79A6D2B}"/>
                </a:ext>
              </a:extLst>
            </p:cNvPr>
            <p:cNvCxnSpPr>
              <a:cxnSpLocks/>
              <a:stCxn id="33" idx="2"/>
              <a:endCxn id="29" idx="2"/>
            </p:cNvCxnSpPr>
            <p:nvPr/>
          </p:nvCxnSpPr>
          <p:spPr>
            <a:xfrm rot="5400000" flipH="1" flipV="1">
              <a:off x="6803255" y="3839921"/>
              <a:ext cx="140101" cy="1713067"/>
            </a:xfrm>
            <a:prstGeom prst="bentConnector3">
              <a:avLst>
                <a:gd name="adj1" fmla="val -1142176"/>
              </a:avLst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9">
              <a:extLst>
                <a:ext uri="{FF2B5EF4-FFF2-40B4-BE49-F238E27FC236}">
                  <a16:creationId xmlns:a16="http://schemas.microsoft.com/office/drawing/2014/main" id="{7E054757-5FF5-E656-A08A-57509CE0F297}"/>
                </a:ext>
              </a:extLst>
            </p:cNvPr>
            <p:cNvSpPr txBox="1"/>
            <p:nvPr/>
          </p:nvSpPr>
          <p:spPr>
            <a:xfrm>
              <a:off x="7709133" y="2367949"/>
              <a:ext cx="1283373" cy="4163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93" defTabSz="802020" eaLnBrk="1" hangingPunct="1">
                <a:spcBef>
                  <a:spcPct val="40000"/>
                </a:spcBef>
                <a:buSzPct val="90000"/>
                <a:buNone/>
                <a:defRPr/>
              </a:pPr>
              <a:r>
                <a:rPr lang="fr-FR" sz="1053" b="0" dirty="0">
                  <a:solidFill>
                    <a:srgbClr val="004C99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  <a:t>Décret n°2019-536 du 29 mai 2019  </a:t>
              </a:r>
            </a:p>
          </p:txBody>
        </p:sp>
        <p:cxnSp>
          <p:nvCxnSpPr>
            <p:cNvPr id="83" name="Connecteur : en angle 82">
              <a:extLst>
                <a:ext uri="{FF2B5EF4-FFF2-40B4-BE49-F238E27FC236}">
                  <a16:creationId xmlns:a16="http://schemas.microsoft.com/office/drawing/2014/main" id="{99F6553C-4234-D4FC-7B78-F0E2B8B852EE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4176909" y="1638472"/>
              <a:ext cx="1620000" cy="3744000"/>
            </a:xfrm>
            <a:prstGeom prst="bentConnector3">
              <a:avLst>
                <a:gd name="adj1" fmla="val -13083"/>
              </a:avLst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F0FD4B27-9BFF-A0DE-56BA-AC824826913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716390" y="666422"/>
            <a:ext cx="1944000" cy="5148000"/>
          </a:xfrm>
          <a:prstGeom prst="bentConnector3">
            <a:avLst>
              <a:gd name="adj1" fmla="val -10965"/>
            </a:avLst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42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3. LES OBLIGATIONS POUR LA COURNEUVE</a:t>
            </a:r>
            <a:br>
              <a:rPr lang="fr-FR" b="0" dirty="0"/>
            </a:br>
            <a:r>
              <a:rPr lang="fr-FR" sz="2000" b="0" dirty="0"/>
              <a:t>Quelles sont les obligations pour la commune au titre du RGPD ?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4001E76-F24D-E2B1-CC53-D72C169616C2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276332" cy="576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La commune doit gérer les </a:t>
            </a:r>
            <a:r>
              <a:rPr lang="fr-FR" b="1" dirty="0">
                <a:solidFill>
                  <a:schemeClr val="accent1"/>
                </a:solidFill>
              </a:rPr>
              <a:t>violations de données à caractère personnel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A9813EFA-7FBC-135B-639A-82E40E1A9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505008"/>
              </p:ext>
            </p:extLst>
          </p:nvPr>
        </p:nvGraphicFramePr>
        <p:xfrm>
          <a:off x="899304" y="1821682"/>
          <a:ext cx="8894792" cy="295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1AE3379-A51F-D6EB-81F0-8EE9C3672A92}"/>
              </a:ext>
            </a:extLst>
          </p:cNvPr>
          <p:cNvSpPr txBox="1">
            <a:spLocks/>
          </p:cNvSpPr>
          <p:nvPr/>
        </p:nvSpPr>
        <p:spPr>
          <a:xfrm>
            <a:off x="534988" y="5238033"/>
            <a:ext cx="9636382" cy="1855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pPr marL="42860" indent="0">
              <a:spcAft>
                <a:spcPts val="1200"/>
              </a:spcAft>
              <a:buNone/>
            </a:pPr>
            <a:r>
              <a:rPr lang="fr-FR" sz="1600" dirty="0"/>
              <a:t>A minima, la violation de données doit être </a:t>
            </a:r>
            <a:r>
              <a:rPr lang="fr-FR" sz="1600" b="1" dirty="0"/>
              <a:t>inscrite au registre des violations de données </a:t>
            </a:r>
            <a:r>
              <a:rPr lang="fr-FR" sz="1600" dirty="0"/>
              <a:t>de la commune.</a:t>
            </a:r>
          </a:p>
          <a:p>
            <a:pPr marL="42860" indent="0">
              <a:spcAft>
                <a:spcPts val="1200"/>
              </a:spcAft>
              <a:buNone/>
            </a:pPr>
            <a:r>
              <a:rPr lang="fr-FR" sz="1600" dirty="0"/>
              <a:t>Si elle présente un </a:t>
            </a:r>
            <a:r>
              <a:rPr lang="fr-FR" sz="1600" b="1" dirty="0"/>
              <a:t>risque pour les personnes concernées</a:t>
            </a:r>
            <a:r>
              <a:rPr lang="fr-FR" sz="1600" dirty="0"/>
              <a:t>, il faut la </a:t>
            </a:r>
            <a:r>
              <a:rPr lang="fr-FR" sz="1600" b="1" dirty="0"/>
              <a:t>notifier à la CNIL dans un délai de </a:t>
            </a:r>
            <a:r>
              <a:rPr lang="fr-FR" sz="1600" b="1" dirty="0">
                <a:solidFill>
                  <a:srgbClr val="FF0000"/>
                </a:solidFill>
              </a:rPr>
              <a:t>72 heures</a:t>
            </a:r>
            <a:r>
              <a:rPr lang="fr-FR" sz="1600" dirty="0"/>
              <a:t>.</a:t>
            </a:r>
          </a:p>
          <a:p>
            <a:pPr marL="42860" indent="0">
              <a:buNone/>
            </a:pPr>
            <a:r>
              <a:rPr lang="fr-FR" sz="1600" dirty="0"/>
              <a:t>Si le </a:t>
            </a:r>
            <a:r>
              <a:rPr lang="fr-FR" sz="1600" b="1" dirty="0"/>
              <a:t>risque pour les personnes concernées est élevé</a:t>
            </a:r>
            <a:r>
              <a:rPr lang="fr-FR" sz="1600" dirty="0"/>
              <a:t>, il faut les </a:t>
            </a:r>
            <a:r>
              <a:rPr lang="fr-FR" sz="1600" b="1" dirty="0"/>
              <a:t>informer de la violation.</a:t>
            </a:r>
            <a:endParaRPr lang="fr-FR" sz="1600" dirty="0"/>
          </a:p>
        </p:txBody>
      </p:sp>
      <p:pic>
        <p:nvPicPr>
          <p:cNvPr id="7" name="Graphique 6" descr="Œil avec un remplissage uni">
            <a:extLst>
              <a:ext uri="{FF2B5EF4-FFF2-40B4-BE49-F238E27FC236}">
                <a16:creationId xmlns:a16="http://schemas.microsoft.com/office/drawing/2014/main" id="{12993174-1D91-6F59-0C14-283340840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71120" y="1969018"/>
            <a:ext cx="914400" cy="914400"/>
          </a:xfrm>
          <a:prstGeom prst="rect">
            <a:avLst/>
          </a:prstGeom>
        </p:spPr>
      </p:pic>
      <p:pic>
        <p:nvPicPr>
          <p:cNvPr id="9" name="Graphique 8" descr="Pièces de puzzle avec un remplissage uni">
            <a:extLst>
              <a:ext uri="{FF2B5EF4-FFF2-40B4-BE49-F238E27FC236}">
                <a16:creationId xmlns:a16="http://schemas.microsoft.com/office/drawing/2014/main" id="{B87BD824-548C-E2A6-B4E2-80D15257A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50320" y="3024870"/>
            <a:ext cx="756000" cy="756000"/>
          </a:xfrm>
          <a:prstGeom prst="rect">
            <a:avLst/>
          </a:prstGeom>
        </p:spPr>
      </p:pic>
      <p:pic>
        <p:nvPicPr>
          <p:cNvPr id="11" name="Graphique 10" descr="Panneau d’interdiction avec un remplissage uni">
            <a:extLst>
              <a:ext uri="{FF2B5EF4-FFF2-40B4-BE49-F238E27FC236}">
                <a16:creationId xmlns:a16="http://schemas.microsoft.com/office/drawing/2014/main" id="{D450F15D-C1FD-23C7-8082-05CC9C0995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97840" y="406065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7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362C58B-AFF4-4613-C78F-EE171FCA7AF3}"/>
              </a:ext>
            </a:extLst>
          </p:cNvPr>
          <p:cNvSpPr/>
          <p:nvPr/>
        </p:nvSpPr>
        <p:spPr>
          <a:xfrm>
            <a:off x="2356970" y="2628471"/>
            <a:ext cx="5979459" cy="17839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13800" b="0" i="1" dirty="0">
                <a:solidFill>
                  <a:schemeClr val="accent2"/>
                </a:solidFill>
              </a:rPr>
              <a:t>QUIZZ</a:t>
            </a:r>
          </a:p>
        </p:txBody>
      </p:sp>
    </p:spTree>
    <p:extLst>
      <p:ext uri="{BB962C8B-B14F-4D97-AF65-F5344CB8AC3E}">
        <p14:creationId xmlns:p14="http://schemas.microsoft.com/office/powerpoint/2010/main" val="3836290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Quel sont le(s) rôle(s) du </a:t>
            </a:r>
            <a:r>
              <a:rPr lang="fr-FR" sz="1800" dirty="0">
                <a:solidFill>
                  <a:schemeClr val="accent1"/>
                </a:solidFill>
              </a:rPr>
              <a:t>Délégué à la Protection des Données </a:t>
            </a:r>
            <a:r>
              <a:rPr lang="fr-FR" sz="1800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30671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557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Quel sont le(s) rôle(s) du </a:t>
            </a:r>
            <a:r>
              <a:rPr lang="fr-FR" sz="1800" dirty="0">
                <a:solidFill>
                  <a:schemeClr val="accent1"/>
                </a:solidFill>
              </a:rPr>
              <a:t>Délégué à la Protection des Données </a:t>
            </a:r>
            <a:r>
              <a:rPr lang="fr-FR" sz="1800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772125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986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Laquelle de ces affirmations à propos de l’</a:t>
            </a:r>
            <a:r>
              <a:rPr lang="fr-FR" sz="1800" dirty="0">
                <a:solidFill>
                  <a:schemeClr val="accent1"/>
                </a:solidFill>
              </a:rPr>
              <a:t>analyse d’impact </a:t>
            </a:r>
            <a:r>
              <a:rPr lang="fr-FR" sz="1800" dirty="0"/>
              <a:t>est exacte 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011564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081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Laquelle de ces affirmations à propos de l’</a:t>
            </a:r>
            <a:r>
              <a:rPr lang="fr-FR" sz="1800" dirty="0">
                <a:solidFill>
                  <a:schemeClr val="accent1"/>
                </a:solidFill>
              </a:rPr>
              <a:t>analyse d’impact </a:t>
            </a:r>
            <a:r>
              <a:rPr lang="fr-FR" sz="1800" dirty="0"/>
              <a:t>est exacte 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/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463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Que permet la </a:t>
            </a:r>
            <a:r>
              <a:rPr lang="fr-FR" sz="1800" dirty="0">
                <a:solidFill>
                  <a:schemeClr val="accent1"/>
                </a:solidFill>
              </a:rPr>
              <a:t>portabilité</a:t>
            </a:r>
            <a:r>
              <a:rPr lang="fr-FR" sz="1800" dirty="0"/>
              <a:t> des données 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226468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803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Que permet la </a:t>
            </a:r>
            <a:r>
              <a:rPr lang="fr-FR" sz="1800" dirty="0">
                <a:solidFill>
                  <a:schemeClr val="accent1"/>
                </a:solidFill>
              </a:rPr>
              <a:t>portabilité</a:t>
            </a:r>
            <a:r>
              <a:rPr lang="fr-FR" sz="1800" dirty="0"/>
              <a:t> des données 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851127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988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De </a:t>
            </a:r>
            <a:r>
              <a:rPr lang="fr-FR" sz="1800" dirty="0">
                <a:solidFill>
                  <a:schemeClr val="accent1"/>
                </a:solidFill>
              </a:rPr>
              <a:t>combien de temps </a:t>
            </a:r>
            <a:r>
              <a:rPr lang="fr-FR" sz="1800" dirty="0"/>
              <a:t>dispose la commune pour donner une réponse à une </a:t>
            </a:r>
            <a:r>
              <a:rPr lang="fr-FR" sz="1800" dirty="0">
                <a:solidFill>
                  <a:schemeClr val="accent1"/>
                </a:solidFill>
              </a:rPr>
              <a:t>demande d’exercice de droit </a:t>
            </a:r>
            <a:r>
              <a:rPr lang="fr-FR" sz="1800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746830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9914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228324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De </a:t>
            </a:r>
            <a:r>
              <a:rPr lang="fr-FR" sz="1800" dirty="0">
                <a:solidFill>
                  <a:schemeClr val="accent1"/>
                </a:solidFill>
              </a:rPr>
              <a:t>combien de temps </a:t>
            </a:r>
            <a:r>
              <a:rPr lang="fr-FR" sz="1800" dirty="0"/>
              <a:t>dispose la commune pour donner une réponse à une </a:t>
            </a:r>
            <a:r>
              <a:rPr lang="fr-FR" sz="1800" dirty="0">
                <a:solidFill>
                  <a:schemeClr val="accent1"/>
                </a:solidFill>
              </a:rPr>
              <a:t>demande d’exercice de droit </a:t>
            </a:r>
            <a:r>
              <a:rPr lang="fr-FR" sz="1800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238366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68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DÉFINITIONS ET ENJEUX</a:t>
            </a:r>
            <a:br>
              <a:rPr lang="fr-FR" dirty="0"/>
            </a:br>
            <a:r>
              <a:rPr lang="fr-FR" sz="2000" b="0" dirty="0"/>
              <a:t>Qu’est-ce qu’une donnée à caractère personnel ?</a:t>
            </a:r>
            <a:endParaRPr lang="fr-FR" b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C0BB0A-DF9E-3828-59D0-76C53A13E304}"/>
              </a:ext>
            </a:extLst>
          </p:cNvPr>
          <p:cNvSpPr txBox="1">
            <a:spLocks/>
          </p:cNvSpPr>
          <p:nvPr/>
        </p:nvSpPr>
        <p:spPr bwMode="auto">
          <a:xfrm>
            <a:off x="534987" y="1255525"/>
            <a:ext cx="9486486" cy="71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79415" indent="-436555" eaLnBrk="1" hangingPunct="1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14">
                <a:solidFill>
                  <a:schemeClr val="tx1"/>
                </a:solidFill>
                <a:latin typeface="+mn-lt"/>
                <a:cs typeface="Aharoni" pitchFamily="2" charset="-79"/>
              </a:defRPr>
            </a:lvl1pPr>
            <a:lvl2pPr marL="823897" indent="-312732" eaLnBrk="1" hangingPunct="1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solidFill>
                  <a:schemeClr val="tx1"/>
                </a:solidFill>
                <a:latin typeface="+mn-lt"/>
                <a:cs typeface="Aharoni" pitchFamily="2" charset="-79"/>
              </a:defRPr>
            </a:lvl2pPr>
            <a:lvl3pPr marL="1146153" indent="-290508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solidFill>
                  <a:schemeClr val="tx1"/>
                </a:solidFill>
                <a:latin typeface="+mn-lt"/>
                <a:cs typeface="Aharoni" pitchFamily="2" charset="-79"/>
              </a:defRPr>
            </a:lvl3pPr>
            <a:lvl4pPr marL="1458884" indent="-269870" eaLnBrk="1" hangingPunct="1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solidFill>
                  <a:schemeClr val="tx1"/>
                </a:solidFill>
                <a:latin typeface="+mn-lt"/>
                <a:cs typeface="Aharoni" pitchFamily="2" charset="-79"/>
              </a:defRPr>
            </a:lvl4pPr>
            <a:lvl5pPr marL="1698593" indent="-207960" eaLnBrk="1" hangingPunct="1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solidFill>
                  <a:schemeClr val="tx1"/>
                </a:solidFill>
                <a:latin typeface="+mn-lt"/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baseline="0">
                <a:solidFill>
                  <a:schemeClr val="tx1"/>
                </a:solidFill>
                <a:latin typeface="+mn-lt"/>
                <a:cs typeface="+mn-cs"/>
              </a:defRPr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fr-FR" sz="1800" dirty="0"/>
              <a:t>Une </a:t>
            </a:r>
            <a:r>
              <a:rPr lang="fr-FR" sz="1800" b="1" dirty="0">
                <a:solidFill>
                  <a:schemeClr val="accent1"/>
                </a:solidFill>
              </a:rPr>
              <a:t>donnée à caractère personnel </a:t>
            </a:r>
            <a:r>
              <a:rPr lang="fr-FR" sz="1800" dirty="0"/>
              <a:t>est </a:t>
            </a:r>
            <a:r>
              <a:rPr lang="fr-FR" sz="1800" b="1" dirty="0"/>
              <a:t>toute information se rapportant à une personne physique </a:t>
            </a:r>
            <a:r>
              <a:rPr lang="fr-FR" sz="1800" dirty="0"/>
              <a:t>(tel un administré, un agent territorial, un prestataire, etc.) identifiée ou identifiable directement ou indirectement.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0F831A-6E74-0982-8813-AA56EF33D412}"/>
              </a:ext>
            </a:extLst>
          </p:cNvPr>
          <p:cNvSpPr/>
          <p:nvPr/>
        </p:nvSpPr>
        <p:spPr bwMode="auto">
          <a:xfrm>
            <a:off x="540865" y="2322026"/>
            <a:ext cx="2789555" cy="73850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Exemples de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données à caractère personnel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: nom, prénom etc…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2A757-CC42-27EA-EE3D-643C1C33BD32}"/>
              </a:ext>
            </a:extLst>
          </p:cNvPr>
          <p:cNvSpPr/>
          <p:nvPr/>
        </p:nvSpPr>
        <p:spPr bwMode="auto">
          <a:xfrm>
            <a:off x="3786537" y="2322026"/>
            <a:ext cx="2832285" cy="73723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Exemple de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donnée indirectement identifiante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: numéro de téléphone, numéro de sécurité sociale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B7D733-A666-C0CF-1ED8-091F7BC09049}"/>
              </a:ext>
            </a:extLst>
          </p:cNvPr>
          <p:cNvSpPr/>
          <p:nvPr/>
        </p:nvSpPr>
        <p:spPr bwMode="auto">
          <a:xfrm>
            <a:off x="7074940" y="2322660"/>
            <a:ext cx="2789556" cy="7264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Exemple de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données qui ne sont pas à caractère personnel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donnée anonymisée, n° de SIRET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D2633E8-E4EA-FA0C-461B-19184C94AEE2}"/>
              </a:ext>
            </a:extLst>
          </p:cNvPr>
          <p:cNvGrpSpPr/>
          <p:nvPr/>
        </p:nvGrpSpPr>
        <p:grpSpPr>
          <a:xfrm>
            <a:off x="534988" y="3295315"/>
            <a:ext cx="9486485" cy="3741005"/>
            <a:chOff x="602954" y="3004913"/>
            <a:chExt cx="10948948" cy="3741005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8C95A15C-7DEE-E073-A283-A649223DFFAE}"/>
                </a:ext>
              </a:extLst>
            </p:cNvPr>
            <p:cNvSpPr/>
            <p:nvPr/>
          </p:nvSpPr>
          <p:spPr>
            <a:xfrm>
              <a:off x="2286004" y="3041193"/>
              <a:ext cx="9252421" cy="812873"/>
            </a:xfrm>
            <a:custGeom>
              <a:avLst/>
              <a:gdLst>
                <a:gd name="connsiteX0" fmla="*/ 119631 w 717772"/>
                <a:gd name="connsiteY0" fmla="*/ 0 h 9082656"/>
                <a:gd name="connsiteX1" fmla="*/ 598141 w 717772"/>
                <a:gd name="connsiteY1" fmla="*/ 0 h 9082656"/>
                <a:gd name="connsiteX2" fmla="*/ 717772 w 717772"/>
                <a:gd name="connsiteY2" fmla="*/ 119631 h 9082656"/>
                <a:gd name="connsiteX3" fmla="*/ 717772 w 717772"/>
                <a:gd name="connsiteY3" fmla="*/ 9082656 h 9082656"/>
                <a:gd name="connsiteX4" fmla="*/ 717772 w 717772"/>
                <a:gd name="connsiteY4" fmla="*/ 9082656 h 9082656"/>
                <a:gd name="connsiteX5" fmla="*/ 0 w 717772"/>
                <a:gd name="connsiteY5" fmla="*/ 9082656 h 9082656"/>
                <a:gd name="connsiteX6" fmla="*/ 0 w 717772"/>
                <a:gd name="connsiteY6" fmla="*/ 9082656 h 9082656"/>
                <a:gd name="connsiteX7" fmla="*/ 0 w 717772"/>
                <a:gd name="connsiteY7" fmla="*/ 119631 h 9082656"/>
                <a:gd name="connsiteX8" fmla="*/ 119631 w 717772"/>
                <a:gd name="connsiteY8" fmla="*/ 0 h 90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772" h="9082656">
                  <a:moveTo>
                    <a:pt x="717772" y="1513810"/>
                  </a:moveTo>
                  <a:lnTo>
                    <a:pt x="717772" y="7568846"/>
                  </a:lnTo>
                  <a:cubicBezTo>
                    <a:pt x="717772" y="8404892"/>
                    <a:pt x="713539" y="9082650"/>
                    <a:pt x="708318" y="9082650"/>
                  </a:cubicBezTo>
                  <a:lnTo>
                    <a:pt x="0" y="9082650"/>
                  </a:lnTo>
                  <a:lnTo>
                    <a:pt x="0" y="9082650"/>
                  </a:lnTo>
                  <a:lnTo>
                    <a:pt x="0" y="6"/>
                  </a:lnTo>
                  <a:lnTo>
                    <a:pt x="0" y="6"/>
                  </a:lnTo>
                  <a:lnTo>
                    <a:pt x="708318" y="6"/>
                  </a:lnTo>
                  <a:cubicBezTo>
                    <a:pt x="713539" y="6"/>
                    <a:pt x="717772" y="677764"/>
                    <a:pt x="717772" y="151381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8863" rIns="282688" bIns="15886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300" b="0" kern="1200" dirty="0"/>
                <a:t>Traitement </a:t>
              </a:r>
              <a:r>
                <a:rPr lang="fr-FR" sz="1300" b="1" kern="1200" dirty="0"/>
                <a:t>autorisé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fr-FR" sz="1300" b="0" kern="1200" dirty="0"/>
                <a:t>Données d’identification, données d’ordre personnel, professionnel, économique, financier, données de connexion, etc. 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49413D2-CDFB-0402-E079-56DC57D06710}"/>
                </a:ext>
              </a:extLst>
            </p:cNvPr>
            <p:cNvSpPr/>
            <p:nvPr/>
          </p:nvSpPr>
          <p:spPr>
            <a:xfrm>
              <a:off x="609963" y="3004913"/>
              <a:ext cx="1758035" cy="897215"/>
            </a:xfrm>
            <a:custGeom>
              <a:avLst/>
              <a:gdLst>
                <a:gd name="connsiteX0" fmla="*/ 0 w 1758035"/>
                <a:gd name="connsiteY0" fmla="*/ 149539 h 897215"/>
                <a:gd name="connsiteX1" fmla="*/ 149539 w 1758035"/>
                <a:gd name="connsiteY1" fmla="*/ 0 h 897215"/>
                <a:gd name="connsiteX2" fmla="*/ 1608496 w 1758035"/>
                <a:gd name="connsiteY2" fmla="*/ 0 h 897215"/>
                <a:gd name="connsiteX3" fmla="*/ 1758035 w 1758035"/>
                <a:gd name="connsiteY3" fmla="*/ 149539 h 897215"/>
                <a:gd name="connsiteX4" fmla="*/ 1758035 w 1758035"/>
                <a:gd name="connsiteY4" fmla="*/ 747676 h 897215"/>
                <a:gd name="connsiteX5" fmla="*/ 1608496 w 1758035"/>
                <a:gd name="connsiteY5" fmla="*/ 897215 h 897215"/>
                <a:gd name="connsiteX6" fmla="*/ 149539 w 1758035"/>
                <a:gd name="connsiteY6" fmla="*/ 897215 h 897215"/>
                <a:gd name="connsiteX7" fmla="*/ 0 w 1758035"/>
                <a:gd name="connsiteY7" fmla="*/ 747676 h 897215"/>
                <a:gd name="connsiteX8" fmla="*/ 0 w 1758035"/>
                <a:gd name="connsiteY8" fmla="*/ 149539 h 8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035" h="897215">
                  <a:moveTo>
                    <a:pt x="0" y="149539"/>
                  </a:moveTo>
                  <a:cubicBezTo>
                    <a:pt x="0" y="66951"/>
                    <a:pt x="66951" y="0"/>
                    <a:pt x="149539" y="0"/>
                  </a:cubicBezTo>
                  <a:lnTo>
                    <a:pt x="1608496" y="0"/>
                  </a:lnTo>
                  <a:cubicBezTo>
                    <a:pt x="1691084" y="0"/>
                    <a:pt x="1758035" y="66951"/>
                    <a:pt x="1758035" y="149539"/>
                  </a:cubicBezTo>
                  <a:lnTo>
                    <a:pt x="1758035" y="747676"/>
                  </a:lnTo>
                  <a:cubicBezTo>
                    <a:pt x="1758035" y="830264"/>
                    <a:pt x="1691084" y="897215"/>
                    <a:pt x="1608496" y="897215"/>
                  </a:cubicBezTo>
                  <a:lnTo>
                    <a:pt x="149539" y="897215"/>
                  </a:lnTo>
                  <a:cubicBezTo>
                    <a:pt x="66951" y="897215"/>
                    <a:pt x="0" y="830264"/>
                    <a:pt x="0" y="747676"/>
                  </a:cubicBezTo>
                  <a:lnTo>
                    <a:pt x="0" y="14953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758" tIns="74278" rIns="104758" bIns="742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Données courantes</a:t>
              </a: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34D4F8F-0689-4193-3C46-8828F74B5958}"/>
                </a:ext>
              </a:extLst>
            </p:cNvPr>
            <p:cNvSpPr/>
            <p:nvPr/>
          </p:nvSpPr>
          <p:spPr>
            <a:xfrm>
              <a:off x="2272527" y="3983451"/>
              <a:ext cx="9279375" cy="832798"/>
            </a:xfrm>
            <a:custGeom>
              <a:avLst/>
              <a:gdLst>
                <a:gd name="connsiteX0" fmla="*/ 119631 w 717772"/>
                <a:gd name="connsiteY0" fmla="*/ 0 h 9165280"/>
                <a:gd name="connsiteX1" fmla="*/ 598141 w 717772"/>
                <a:gd name="connsiteY1" fmla="*/ 0 h 9165280"/>
                <a:gd name="connsiteX2" fmla="*/ 717772 w 717772"/>
                <a:gd name="connsiteY2" fmla="*/ 119631 h 9165280"/>
                <a:gd name="connsiteX3" fmla="*/ 717772 w 717772"/>
                <a:gd name="connsiteY3" fmla="*/ 9165280 h 9165280"/>
                <a:gd name="connsiteX4" fmla="*/ 717772 w 717772"/>
                <a:gd name="connsiteY4" fmla="*/ 9165280 h 9165280"/>
                <a:gd name="connsiteX5" fmla="*/ 0 w 717772"/>
                <a:gd name="connsiteY5" fmla="*/ 9165280 h 9165280"/>
                <a:gd name="connsiteX6" fmla="*/ 0 w 717772"/>
                <a:gd name="connsiteY6" fmla="*/ 9165280 h 9165280"/>
                <a:gd name="connsiteX7" fmla="*/ 0 w 717772"/>
                <a:gd name="connsiteY7" fmla="*/ 119631 h 9165280"/>
                <a:gd name="connsiteX8" fmla="*/ 119631 w 717772"/>
                <a:gd name="connsiteY8" fmla="*/ 0 h 916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772" h="9165280">
                  <a:moveTo>
                    <a:pt x="717772" y="1527581"/>
                  </a:moveTo>
                  <a:lnTo>
                    <a:pt x="717772" y="7637699"/>
                  </a:lnTo>
                  <a:cubicBezTo>
                    <a:pt x="717772" y="8481350"/>
                    <a:pt x="713577" y="9165274"/>
                    <a:pt x="708403" y="9165274"/>
                  </a:cubicBezTo>
                  <a:lnTo>
                    <a:pt x="0" y="9165274"/>
                  </a:lnTo>
                  <a:lnTo>
                    <a:pt x="0" y="916527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08403" y="6"/>
                  </a:lnTo>
                  <a:cubicBezTo>
                    <a:pt x="713577" y="6"/>
                    <a:pt x="717772" y="683930"/>
                    <a:pt x="717772" y="152758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8863" rIns="282688" bIns="15886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300" b="0" kern="1200" dirty="0"/>
                <a:t>Traitement </a:t>
              </a:r>
              <a:r>
                <a:rPr lang="fr-FR" sz="1300" b="1" kern="1200" dirty="0"/>
                <a:t>interdit par principe sauf exceptions </a:t>
              </a:r>
              <a:r>
                <a:rPr lang="fr-FR" sz="1300" b="0" kern="1200" dirty="0"/>
                <a:t>prévues à l’article 9 du RGPD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300" b="0" dirty="0"/>
                <a:t>O</a:t>
              </a:r>
              <a:r>
                <a:rPr lang="fr-FR" sz="1300" b="0" kern="1200" dirty="0"/>
                <a:t>rigine raciale ou ethnique, opinions politiques, convictions religieuses ou philosophiques ou l'appartenance syndicale, données génétiques, données biométriques, données concernant la santé ou la vie/orientation sexuelle</a:t>
              </a: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643B815-7595-DC61-F2C1-0DD9C96FCF35}"/>
                </a:ext>
              </a:extLst>
            </p:cNvPr>
            <p:cNvSpPr/>
            <p:nvPr/>
          </p:nvSpPr>
          <p:spPr>
            <a:xfrm>
              <a:off x="629908" y="3955497"/>
              <a:ext cx="1738090" cy="897215"/>
            </a:xfrm>
            <a:custGeom>
              <a:avLst/>
              <a:gdLst>
                <a:gd name="connsiteX0" fmla="*/ 0 w 1738090"/>
                <a:gd name="connsiteY0" fmla="*/ 149539 h 897215"/>
                <a:gd name="connsiteX1" fmla="*/ 149539 w 1738090"/>
                <a:gd name="connsiteY1" fmla="*/ 0 h 897215"/>
                <a:gd name="connsiteX2" fmla="*/ 1588551 w 1738090"/>
                <a:gd name="connsiteY2" fmla="*/ 0 h 897215"/>
                <a:gd name="connsiteX3" fmla="*/ 1738090 w 1738090"/>
                <a:gd name="connsiteY3" fmla="*/ 149539 h 897215"/>
                <a:gd name="connsiteX4" fmla="*/ 1738090 w 1738090"/>
                <a:gd name="connsiteY4" fmla="*/ 747676 h 897215"/>
                <a:gd name="connsiteX5" fmla="*/ 1588551 w 1738090"/>
                <a:gd name="connsiteY5" fmla="*/ 897215 h 897215"/>
                <a:gd name="connsiteX6" fmla="*/ 149539 w 1738090"/>
                <a:gd name="connsiteY6" fmla="*/ 897215 h 897215"/>
                <a:gd name="connsiteX7" fmla="*/ 0 w 1738090"/>
                <a:gd name="connsiteY7" fmla="*/ 747676 h 897215"/>
                <a:gd name="connsiteX8" fmla="*/ 0 w 1738090"/>
                <a:gd name="connsiteY8" fmla="*/ 149539 h 8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090" h="897215">
                  <a:moveTo>
                    <a:pt x="0" y="149539"/>
                  </a:moveTo>
                  <a:cubicBezTo>
                    <a:pt x="0" y="66951"/>
                    <a:pt x="66951" y="0"/>
                    <a:pt x="149539" y="0"/>
                  </a:cubicBezTo>
                  <a:lnTo>
                    <a:pt x="1588551" y="0"/>
                  </a:lnTo>
                  <a:cubicBezTo>
                    <a:pt x="1671139" y="0"/>
                    <a:pt x="1738090" y="66951"/>
                    <a:pt x="1738090" y="149539"/>
                  </a:cubicBezTo>
                  <a:lnTo>
                    <a:pt x="1738090" y="747676"/>
                  </a:lnTo>
                  <a:cubicBezTo>
                    <a:pt x="1738090" y="830264"/>
                    <a:pt x="1671139" y="897215"/>
                    <a:pt x="1588551" y="897215"/>
                  </a:cubicBezTo>
                  <a:lnTo>
                    <a:pt x="149539" y="897215"/>
                  </a:lnTo>
                  <a:cubicBezTo>
                    <a:pt x="66951" y="897215"/>
                    <a:pt x="0" y="830264"/>
                    <a:pt x="0" y="747676"/>
                  </a:cubicBezTo>
                  <a:lnTo>
                    <a:pt x="0" y="14953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758" tIns="74278" rIns="104758" bIns="742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Données dites particulières</a:t>
              </a: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860332F-035D-865A-B0E9-C050F632DFEA}"/>
                </a:ext>
              </a:extLst>
            </p:cNvPr>
            <p:cNvSpPr/>
            <p:nvPr/>
          </p:nvSpPr>
          <p:spPr>
            <a:xfrm>
              <a:off x="2272527" y="4942433"/>
              <a:ext cx="9252420" cy="807493"/>
            </a:xfrm>
            <a:custGeom>
              <a:avLst/>
              <a:gdLst>
                <a:gd name="connsiteX0" fmla="*/ 119631 w 717772"/>
                <a:gd name="connsiteY0" fmla="*/ 0 h 9252419"/>
                <a:gd name="connsiteX1" fmla="*/ 598141 w 717772"/>
                <a:gd name="connsiteY1" fmla="*/ 0 h 9252419"/>
                <a:gd name="connsiteX2" fmla="*/ 717772 w 717772"/>
                <a:gd name="connsiteY2" fmla="*/ 119631 h 9252419"/>
                <a:gd name="connsiteX3" fmla="*/ 717772 w 717772"/>
                <a:gd name="connsiteY3" fmla="*/ 9252419 h 9252419"/>
                <a:gd name="connsiteX4" fmla="*/ 717772 w 717772"/>
                <a:gd name="connsiteY4" fmla="*/ 9252419 h 9252419"/>
                <a:gd name="connsiteX5" fmla="*/ 0 w 717772"/>
                <a:gd name="connsiteY5" fmla="*/ 9252419 h 9252419"/>
                <a:gd name="connsiteX6" fmla="*/ 0 w 717772"/>
                <a:gd name="connsiteY6" fmla="*/ 9252419 h 9252419"/>
                <a:gd name="connsiteX7" fmla="*/ 0 w 717772"/>
                <a:gd name="connsiteY7" fmla="*/ 119631 h 9252419"/>
                <a:gd name="connsiteX8" fmla="*/ 119631 w 717772"/>
                <a:gd name="connsiteY8" fmla="*/ 0 h 925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772" h="9252419">
                  <a:moveTo>
                    <a:pt x="717772" y="1542104"/>
                  </a:moveTo>
                  <a:lnTo>
                    <a:pt x="717772" y="7710315"/>
                  </a:lnTo>
                  <a:cubicBezTo>
                    <a:pt x="717772" y="8561987"/>
                    <a:pt x="713617" y="9252413"/>
                    <a:pt x="708491" y="9252413"/>
                  </a:cubicBezTo>
                  <a:lnTo>
                    <a:pt x="0" y="9252413"/>
                  </a:lnTo>
                  <a:lnTo>
                    <a:pt x="0" y="92524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708491" y="6"/>
                  </a:lnTo>
                  <a:cubicBezTo>
                    <a:pt x="713617" y="6"/>
                    <a:pt x="717772" y="690432"/>
                    <a:pt x="717772" y="15421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8864" rIns="282689" bIns="15886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300" b="0" kern="1200" dirty="0"/>
                <a:t>Traitement de données </a:t>
              </a:r>
              <a:r>
                <a:rPr lang="fr-FR" sz="1300" b="1" kern="1200" dirty="0"/>
                <a:t>conditionné</a:t>
              </a:r>
              <a:r>
                <a:rPr lang="fr-FR" sz="1300" b="0" kern="1200" dirty="0"/>
                <a:t> (article 10 du RGPD)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300" dirty="0"/>
                <a:t>D</a:t>
              </a:r>
              <a:r>
                <a:rPr lang="fr-FR" sz="1300" b="0" kern="1200" dirty="0"/>
                <a:t>onnées à caractère personnel relatives aux condamnations pénales et aux infractions ou aux mesures de sûreté connexes </a:t>
              </a: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09F91DE1-045D-CDF8-7D68-FD2A8350886A}"/>
                </a:ext>
              </a:extLst>
            </p:cNvPr>
            <p:cNvSpPr/>
            <p:nvPr/>
          </p:nvSpPr>
          <p:spPr>
            <a:xfrm>
              <a:off x="602954" y="4897573"/>
              <a:ext cx="1765044" cy="897215"/>
            </a:xfrm>
            <a:custGeom>
              <a:avLst/>
              <a:gdLst>
                <a:gd name="connsiteX0" fmla="*/ 0 w 1765044"/>
                <a:gd name="connsiteY0" fmla="*/ 149539 h 897215"/>
                <a:gd name="connsiteX1" fmla="*/ 149539 w 1765044"/>
                <a:gd name="connsiteY1" fmla="*/ 0 h 897215"/>
                <a:gd name="connsiteX2" fmla="*/ 1615505 w 1765044"/>
                <a:gd name="connsiteY2" fmla="*/ 0 h 897215"/>
                <a:gd name="connsiteX3" fmla="*/ 1765044 w 1765044"/>
                <a:gd name="connsiteY3" fmla="*/ 149539 h 897215"/>
                <a:gd name="connsiteX4" fmla="*/ 1765044 w 1765044"/>
                <a:gd name="connsiteY4" fmla="*/ 747676 h 897215"/>
                <a:gd name="connsiteX5" fmla="*/ 1615505 w 1765044"/>
                <a:gd name="connsiteY5" fmla="*/ 897215 h 897215"/>
                <a:gd name="connsiteX6" fmla="*/ 149539 w 1765044"/>
                <a:gd name="connsiteY6" fmla="*/ 897215 h 897215"/>
                <a:gd name="connsiteX7" fmla="*/ 0 w 1765044"/>
                <a:gd name="connsiteY7" fmla="*/ 747676 h 897215"/>
                <a:gd name="connsiteX8" fmla="*/ 0 w 1765044"/>
                <a:gd name="connsiteY8" fmla="*/ 149539 h 8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044" h="897215">
                  <a:moveTo>
                    <a:pt x="0" y="149539"/>
                  </a:moveTo>
                  <a:cubicBezTo>
                    <a:pt x="0" y="66951"/>
                    <a:pt x="66951" y="0"/>
                    <a:pt x="149539" y="0"/>
                  </a:cubicBezTo>
                  <a:lnTo>
                    <a:pt x="1615505" y="0"/>
                  </a:lnTo>
                  <a:cubicBezTo>
                    <a:pt x="1698093" y="0"/>
                    <a:pt x="1765044" y="66951"/>
                    <a:pt x="1765044" y="149539"/>
                  </a:cubicBezTo>
                  <a:lnTo>
                    <a:pt x="1765044" y="747676"/>
                  </a:lnTo>
                  <a:cubicBezTo>
                    <a:pt x="1765044" y="830264"/>
                    <a:pt x="1698093" y="897215"/>
                    <a:pt x="1615505" y="897215"/>
                  </a:cubicBezTo>
                  <a:lnTo>
                    <a:pt x="149539" y="897215"/>
                  </a:lnTo>
                  <a:cubicBezTo>
                    <a:pt x="66951" y="897215"/>
                    <a:pt x="0" y="830264"/>
                    <a:pt x="0" y="747676"/>
                  </a:cubicBezTo>
                  <a:lnTo>
                    <a:pt x="0" y="14953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138" tIns="70468" rIns="97138" bIns="704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Données relatives à des condamnations pénales</a:t>
              </a: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7E7D154-2AB4-CB82-B8A2-2E85142265B9}"/>
                </a:ext>
              </a:extLst>
            </p:cNvPr>
            <p:cNvSpPr/>
            <p:nvPr/>
          </p:nvSpPr>
          <p:spPr>
            <a:xfrm>
              <a:off x="2299482" y="5898760"/>
              <a:ext cx="9252420" cy="807493"/>
            </a:xfrm>
            <a:custGeom>
              <a:avLst/>
              <a:gdLst>
                <a:gd name="connsiteX0" fmla="*/ 119631 w 717772"/>
                <a:gd name="connsiteY0" fmla="*/ 0 h 9252419"/>
                <a:gd name="connsiteX1" fmla="*/ 598141 w 717772"/>
                <a:gd name="connsiteY1" fmla="*/ 0 h 9252419"/>
                <a:gd name="connsiteX2" fmla="*/ 717772 w 717772"/>
                <a:gd name="connsiteY2" fmla="*/ 119631 h 9252419"/>
                <a:gd name="connsiteX3" fmla="*/ 717772 w 717772"/>
                <a:gd name="connsiteY3" fmla="*/ 9252419 h 9252419"/>
                <a:gd name="connsiteX4" fmla="*/ 717772 w 717772"/>
                <a:gd name="connsiteY4" fmla="*/ 9252419 h 9252419"/>
                <a:gd name="connsiteX5" fmla="*/ 0 w 717772"/>
                <a:gd name="connsiteY5" fmla="*/ 9252419 h 9252419"/>
                <a:gd name="connsiteX6" fmla="*/ 0 w 717772"/>
                <a:gd name="connsiteY6" fmla="*/ 9252419 h 9252419"/>
                <a:gd name="connsiteX7" fmla="*/ 0 w 717772"/>
                <a:gd name="connsiteY7" fmla="*/ 119631 h 9252419"/>
                <a:gd name="connsiteX8" fmla="*/ 119631 w 717772"/>
                <a:gd name="connsiteY8" fmla="*/ 0 h 925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772" h="9252419">
                  <a:moveTo>
                    <a:pt x="717772" y="1542104"/>
                  </a:moveTo>
                  <a:lnTo>
                    <a:pt x="717772" y="7710315"/>
                  </a:lnTo>
                  <a:cubicBezTo>
                    <a:pt x="717772" y="8561987"/>
                    <a:pt x="713617" y="9252413"/>
                    <a:pt x="708491" y="9252413"/>
                  </a:cubicBezTo>
                  <a:lnTo>
                    <a:pt x="0" y="9252413"/>
                  </a:lnTo>
                  <a:lnTo>
                    <a:pt x="0" y="92524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708491" y="6"/>
                  </a:lnTo>
                  <a:cubicBezTo>
                    <a:pt x="713617" y="6"/>
                    <a:pt x="717772" y="690432"/>
                    <a:pt x="717772" y="15421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8864" rIns="282689" bIns="15886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300" b="0" kern="1200" dirty="0"/>
                <a:t>Traitement </a:t>
              </a:r>
              <a:r>
                <a:rPr lang="fr-FR" sz="1300" b="1" kern="1200" dirty="0"/>
                <a:t>interdit par principe 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300" b="0" kern="1200" dirty="0"/>
                <a:t>Exceptions prévues par décret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3D6E28-3D1C-5B5F-AE72-87E10AB877B1}"/>
                </a:ext>
              </a:extLst>
            </p:cNvPr>
            <p:cNvSpPr/>
            <p:nvPr/>
          </p:nvSpPr>
          <p:spPr>
            <a:xfrm>
              <a:off x="609962" y="5848703"/>
              <a:ext cx="1758035" cy="897215"/>
            </a:xfrm>
            <a:custGeom>
              <a:avLst/>
              <a:gdLst>
                <a:gd name="connsiteX0" fmla="*/ 0 w 1789128"/>
                <a:gd name="connsiteY0" fmla="*/ 149539 h 897215"/>
                <a:gd name="connsiteX1" fmla="*/ 149539 w 1789128"/>
                <a:gd name="connsiteY1" fmla="*/ 0 h 897215"/>
                <a:gd name="connsiteX2" fmla="*/ 1639589 w 1789128"/>
                <a:gd name="connsiteY2" fmla="*/ 0 h 897215"/>
                <a:gd name="connsiteX3" fmla="*/ 1789128 w 1789128"/>
                <a:gd name="connsiteY3" fmla="*/ 149539 h 897215"/>
                <a:gd name="connsiteX4" fmla="*/ 1789128 w 1789128"/>
                <a:gd name="connsiteY4" fmla="*/ 747676 h 897215"/>
                <a:gd name="connsiteX5" fmla="*/ 1639589 w 1789128"/>
                <a:gd name="connsiteY5" fmla="*/ 897215 h 897215"/>
                <a:gd name="connsiteX6" fmla="*/ 149539 w 1789128"/>
                <a:gd name="connsiteY6" fmla="*/ 897215 h 897215"/>
                <a:gd name="connsiteX7" fmla="*/ 0 w 1789128"/>
                <a:gd name="connsiteY7" fmla="*/ 747676 h 897215"/>
                <a:gd name="connsiteX8" fmla="*/ 0 w 1789128"/>
                <a:gd name="connsiteY8" fmla="*/ 149539 h 8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9128" h="897215">
                  <a:moveTo>
                    <a:pt x="0" y="149539"/>
                  </a:moveTo>
                  <a:cubicBezTo>
                    <a:pt x="0" y="66951"/>
                    <a:pt x="66951" y="0"/>
                    <a:pt x="149539" y="0"/>
                  </a:cubicBezTo>
                  <a:lnTo>
                    <a:pt x="1639589" y="0"/>
                  </a:lnTo>
                  <a:cubicBezTo>
                    <a:pt x="1722177" y="0"/>
                    <a:pt x="1789128" y="66951"/>
                    <a:pt x="1789128" y="149539"/>
                  </a:cubicBezTo>
                  <a:lnTo>
                    <a:pt x="1789128" y="747676"/>
                  </a:lnTo>
                  <a:cubicBezTo>
                    <a:pt x="1789128" y="830264"/>
                    <a:pt x="1722177" y="897215"/>
                    <a:pt x="1639589" y="897215"/>
                  </a:cubicBezTo>
                  <a:lnTo>
                    <a:pt x="149539" y="897215"/>
                  </a:lnTo>
                  <a:cubicBezTo>
                    <a:pt x="66951" y="897215"/>
                    <a:pt x="0" y="830264"/>
                    <a:pt x="0" y="747676"/>
                  </a:cubicBezTo>
                  <a:lnTo>
                    <a:pt x="0" y="14953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758" tIns="74278" rIns="104758" bIns="742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Numéro de sécurité sociale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7638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492362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De </a:t>
            </a:r>
            <a:r>
              <a:rPr lang="fr-FR" sz="1800" dirty="0">
                <a:solidFill>
                  <a:schemeClr val="accent1"/>
                </a:solidFill>
              </a:rPr>
              <a:t>combien de temps </a:t>
            </a:r>
            <a:r>
              <a:rPr lang="fr-FR" sz="1800" dirty="0"/>
              <a:t>dispose la commune pour </a:t>
            </a:r>
            <a:r>
              <a:rPr lang="fr-FR" sz="1800" dirty="0">
                <a:solidFill>
                  <a:schemeClr val="accent1"/>
                </a:solidFill>
              </a:rPr>
              <a:t>signaler une fuite de données </a:t>
            </a:r>
            <a:r>
              <a:rPr lang="fr-FR" sz="1800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046433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945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2C18-61DD-DEE6-DD39-7B9D2A0B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3EE8B-A430-52CC-BEFD-048FFC8D089E}"/>
              </a:ext>
            </a:extLst>
          </p:cNvPr>
          <p:cNvSpPr txBox="1">
            <a:spLocks/>
          </p:cNvSpPr>
          <p:nvPr/>
        </p:nvSpPr>
        <p:spPr>
          <a:xfrm>
            <a:off x="534988" y="1378792"/>
            <a:ext cx="9492362" cy="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9415" indent="-43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 2" pitchFamily="18" charset="2"/>
              <a:buChar char="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1pPr>
            <a:lvl2pPr marL="823897" indent="-31273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2pPr>
            <a:lvl3pPr marL="1146153" indent="-2905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3pPr>
            <a:lvl4pPr marL="1458884" indent="-269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4pPr>
            <a:lvl5pPr marL="1698593" indent="-207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Aharoni" pitchFamily="2" charset="-79"/>
              </a:defRPr>
            </a:lvl5pPr>
            <a:lvl6pPr marL="1940046" indent="-208607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0377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0704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9743" indent="-208607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De </a:t>
            </a:r>
            <a:r>
              <a:rPr lang="fr-FR" sz="1800" dirty="0">
                <a:solidFill>
                  <a:schemeClr val="accent1"/>
                </a:solidFill>
              </a:rPr>
              <a:t>combien de temps </a:t>
            </a:r>
            <a:r>
              <a:rPr lang="fr-FR" sz="1800" dirty="0"/>
              <a:t>dispose la commune pour </a:t>
            </a:r>
            <a:r>
              <a:rPr lang="fr-FR" sz="1800" dirty="0">
                <a:solidFill>
                  <a:schemeClr val="accent1"/>
                </a:solidFill>
              </a:rPr>
              <a:t>signaler une fuite de données </a:t>
            </a:r>
            <a:r>
              <a:rPr lang="fr-FR" sz="1800" dirty="0"/>
              <a:t>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255AB03-5AA8-58A8-494B-F0807A03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704651"/>
              </p:ext>
            </p:extLst>
          </p:nvPr>
        </p:nvGraphicFramePr>
        <p:xfrm>
          <a:off x="930088" y="2196411"/>
          <a:ext cx="8833224" cy="426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663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78A4C-126C-3DF9-CA0F-3A1491A69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1EBC5-9661-B79C-DFDE-184C77959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56F80C5-571B-E589-B819-84DB04E40C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51" y="2720880"/>
            <a:ext cx="2976872" cy="3652039"/>
          </a:xfrm>
          <a:prstGeom prst="rect">
            <a:avLst/>
          </a:prstGeom>
          <a:noFill/>
          <a:ln>
            <a:solidFill>
              <a:srgbClr val="C5E4F8"/>
            </a:solidFill>
          </a:ln>
          <a:effectLst>
            <a:softEdge rad="0"/>
          </a:effectLst>
        </p:spPr>
      </p:pic>
      <p:sp>
        <p:nvSpPr>
          <p:cNvPr id="3" name="AutoShape 36">
            <a:extLst>
              <a:ext uri="{FF2B5EF4-FFF2-40B4-BE49-F238E27FC236}">
                <a16:creationId xmlns:a16="http://schemas.microsoft.com/office/drawing/2014/main" id="{E52A294D-8F56-F02E-C65B-8902C8426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3751082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  <a:buFont typeface="Wingdings" pitchFamily="2" charset="2"/>
              <a:buNone/>
            </a:pPr>
            <a:r>
              <a:rPr lang="fr-FR" sz="1600" dirty="0"/>
              <a:t>2. LES PRINCIPES DU RGPD</a:t>
            </a:r>
          </a:p>
        </p:txBody>
      </p:sp>
      <p:sp>
        <p:nvSpPr>
          <p:cNvPr id="4" name="AutoShape 36">
            <a:extLst>
              <a:ext uri="{FF2B5EF4-FFF2-40B4-BE49-F238E27FC236}">
                <a16:creationId xmlns:a16="http://schemas.microsoft.com/office/drawing/2014/main" id="{8B7A2D95-93EB-F7BD-0EC5-9385739DE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4731104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</a:pPr>
            <a:r>
              <a:rPr lang="fr-FR" sz="1600" dirty="0"/>
              <a:t>3. LES OBLIGATIONS POUR LA COURNEUVE</a:t>
            </a:r>
          </a:p>
        </p:txBody>
      </p:sp>
      <p:sp>
        <p:nvSpPr>
          <p:cNvPr id="5" name="AutoShape 36">
            <a:extLst>
              <a:ext uri="{FF2B5EF4-FFF2-40B4-BE49-F238E27FC236}">
                <a16:creationId xmlns:a16="http://schemas.microsoft.com/office/drawing/2014/main" id="{F1E541A2-D8D3-F456-E970-D57DE3DFA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2772491"/>
            <a:ext cx="6376716" cy="684000"/>
          </a:xfrm>
          <a:prstGeom prst="roundRect">
            <a:avLst>
              <a:gd name="adj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anchor="ctr"/>
          <a:lstStyle/>
          <a:p>
            <a:pPr defTabSz="914400">
              <a:buClr>
                <a:srgbClr val="2B475D"/>
              </a:buClr>
              <a:buSzPct val="130000"/>
            </a:pPr>
            <a:r>
              <a:rPr lang="fr-FR" sz="1600" dirty="0"/>
              <a:t>1. DÉFINITIONS ET ENJEUX DE LA PROTECTION DES DONNÉES PERSONNELLES</a:t>
            </a:r>
          </a:p>
        </p:txBody>
      </p:sp>
      <p:sp>
        <p:nvSpPr>
          <p:cNvPr id="6" name="AutoShape 36">
            <a:extLst>
              <a:ext uri="{FF2B5EF4-FFF2-40B4-BE49-F238E27FC236}">
                <a16:creationId xmlns:a16="http://schemas.microsoft.com/office/drawing/2014/main" id="{77BA5281-23D8-CBFE-E91E-F5FE01D8A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70" y="5711126"/>
            <a:ext cx="6376716" cy="684000"/>
          </a:xfrm>
          <a:prstGeom prst="roundRect">
            <a:avLst>
              <a:gd name="adj" fmla="val 16667"/>
            </a:avLst>
          </a:prstGeom>
          <a:ln>
            <a:solidFill>
              <a:srgbClr val="C5E4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/>
            <a:r>
              <a:rPr lang="fr-FR" sz="1600" b="1" dirty="0">
                <a:solidFill>
                  <a:srgbClr val="0070C0"/>
                </a:solidFill>
                <a:latin typeface="Gadugi" panose="020B0502040204020203" pitchFamily="34" charset="0"/>
              </a:rPr>
              <a:t>4. LES ENTRETIENS DE MISE À JOUR DU REGISTRE</a:t>
            </a:r>
          </a:p>
        </p:txBody>
      </p:sp>
    </p:spTree>
    <p:extLst>
      <p:ext uri="{BB962C8B-B14F-4D97-AF65-F5344CB8AC3E}">
        <p14:creationId xmlns:p14="http://schemas.microsoft.com/office/powerpoint/2010/main" val="3828823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02D4D-A4C8-F123-8A33-5867CC08D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0DA11-D8FC-5611-A83F-06238E4E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sz="2400" dirty="0"/>
              <a:t>. LES ENTRETIENS DE MISE À JOUR DU REGISTRE</a:t>
            </a:r>
            <a:br>
              <a:rPr lang="fr-FR" b="0" dirty="0"/>
            </a:br>
            <a:r>
              <a:rPr lang="fr-FR" sz="2000" b="0" dirty="0"/>
              <a:t>Présentation de la démarche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BDC0311-183E-6011-ADAB-62F817A7ED00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276332" cy="5904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Les </a:t>
            </a:r>
            <a:r>
              <a:rPr lang="fr-FR" b="1" dirty="0">
                <a:solidFill>
                  <a:schemeClr val="accent1"/>
                </a:solidFill>
              </a:rPr>
              <a:t>registres des traitements </a:t>
            </a:r>
            <a:r>
              <a:rPr lang="fr-FR" b="1" dirty="0"/>
              <a:t>de la ville, du CCAS et de la Caisse des Ecoles ont été initialisés en 2020</a:t>
            </a:r>
          </a:p>
          <a:p>
            <a:endParaRPr lang="fr-FR" b="1" dirty="0">
              <a:solidFill>
                <a:schemeClr val="accent1"/>
              </a:solidFill>
            </a:endParaRPr>
          </a:p>
          <a:p>
            <a:r>
              <a:rPr lang="fr-FR" b="1" dirty="0"/>
              <a:t>L’objectif est de procéder à leur </a:t>
            </a:r>
            <a:r>
              <a:rPr lang="fr-FR" b="1" dirty="0">
                <a:solidFill>
                  <a:schemeClr val="accent1"/>
                </a:solidFill>
              </a:rPr>
              <a:t>mise à jour </a:t>
            </a:r>
            <a:r>
              <a:rPr lang="fr-FR" b="1" dirty="0"/>
              <a:t>au vu des évolutions des traitements depuis 2020</a:t>
            </a:r>
          </a:p>
          <a:p>
            <a:pPr lvl="1"/>
            <a:r>
              <a:rPr lang="fr-FR" dirty="0"/>
              <a:t>Logiciels ou prestataires changés ;</a:t>
            </a:r>
          </a:p>
          <a:p>
            <a:pPr lvl="1"/>
            <a:r>
              <a:rPr lang="fr-FR" dirty="0"/>
              <a:t>Traitements arrêtés ;</a:t>
            </a:r>
          </a:p>
          <a:p>
            <a:pPr lvl="1"/>
            <a:r>
              <a:rPr lang="fr-FR" dirty="0"/>
              <a:t>Nouveaux traitements ;</a:t>
            </a:r>
          </a:p>
          <a:p>
            <a:pPr lvl="1"/>
            <a:r>
              <a:rPr lang="fr-FR" dirty="0"/>
              <a:t>Réorganisation des services…</a:t>
            </a:r>
          </a:p>
          <a:p>
            <a:pPr lvl="1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79681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9972E-8FC3-0953-FABF-3064E369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08BB4-58E4-902A-1891-71FC0D58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sz="2400" dirty="0"/>
              <a:t>. LES ENTRETIENS DE MISE À JOUR DU REGISTRE</a:t>
            </a:r>
            <a:br>
              <a:rPr lang="fr-FR" b="0" dirty="0"/>
            </a:br>
            <a:r>
              <a:rPr lang="fr-FR" sz="2000" b="0" dirty="0"/>
              <a:t>Présentation de la démarche</a:t>
            </a:r>
            <a:endParaRPr lang="fr-FR" b="0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77230C16-241B-2CAA-8EC4-911709B9A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452449"/>
              </p:ext>
            </p:extLst>
          </p:nvPr>
        </p:nvGraphicFramePr>
        <p:xfrm>
          <a:off x="534988" y="2340431"/>
          <a:ext cx="9495350" cy="345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6B6C2A33-6098-E034-C884-88BFE39C55C9}"/>
              </a:ext>
            </a:extLst>
          </p:cNvPr>
          <p:cNvSpPr>
            <a:spLocks noChangeAspect="1"/>
          </p:cNvSpPr>
          <p:nvPr/>
        </p:nvSpPr>
        <p:spPr>
          <a:xfrm>
            <a:off x="2538310" y="5292841"/>
            <a:ext cx="683920" cy="683920"/>
          </a:xfrm>
          <a:custGeom>
            <a:avLst/>
            <a:gdLst>
              <a:gd name="connsiteX0" fmla="*/ 992903 w 1260000"/>
              <a:gd name="connsiteY0" fmla="*/ 323295 h 1260000"/>
              <a:gd name="connsiteX1" fmla="*/ 505223 w 1260000"/>
              <a:gd name="connsiteY1" fmla="*/ 784305 h 1260000"/>
              <a:gd name="connsiteX2" fmla="*/ 270908 w 1260000"/>
              <a:gd name="connsiteY2" fmla="*/ 544275 h 1260000"/>
              <a:gd name="connsiteX3" fmla="*/ 189945 w 1260000"/>
              <a:gd name="connsiteY3" fmla="*/ 621427 h 1260000"/>
              <a:gd name="connsiteX4" fmla="*/ 501413 w 1260000"/>
              <a:gd name="connsiteY4" fmla="*/ 941468 h 1260000"/>
              <a:gd name="connsiteX5" fmla="*/ 583328 w 1260000"/>
              <a:gd name="connsiteY5" fmla="*/ 865268 h 1260000"/>
              <a:gd name="connsiteX6" fmla="*/ 1070055 w 1260000"/>
              <a:gd name="connsiteY6" fmla="*/ 403305 h 1260000"/>
              <a:gd name="connsiteX7" fmla="*/ 630000 w 1260000"/>
              <a:gd name="connsiteY7" fmla="*/ 0 h 1260000"/>
              <a:gd name="connsiteX8" fmla="*/ 1260000 w 1260000"/>
              <a:gd name="connsiteY8" fmla="*/ 630000 h 1260000"/>
              <a:gd name="connsiteX9" fmla="*/ 630000 w 1260000"/>
              <a:gd name="connsiteY9" fmla="*/ 1260000 h 1260000"/>
              <a:gd name="connsiteX10" fmla="*/ 0 w 1260000"/>
              <a:gd name="connsiteY10" fmla="*/ 630000 h 1260000"/>
              <a:gd name="connsiteX11" fmla="*/ 630000 w 1260000"/>
              <a:gd name="connsiteY11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0000" h="1260000">
                <a:moveTo>
                  <a:pt x="992903" y="323295"/>
                </a:moveTo>
                <a:lnTo>
                  <a:pt x="505223" y="784305"/>
                </a:lnTo>
                <a:lnTo>
                  <a:pt x="270908" y="544275"/>
                </a:lnTo>
                <a:lnTo>
                  <a:pt x="189945" y="621427"/>
                </a:lnTo>
                <a:lnTo>
                  <a:pt x="501413" y="941468"/>
                </a:lnTo>
                <a:lnTo>
                  <a:pt x="583328" y="865268"/>
                </a:lnTo>
                <a:lnTo>
                  <a:pt x="1070055" y="403305"/>
                </a:ln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A54FC712-0521-B704-7E94-F2A567CE2B8C}"/>
              </a:ext>
            </a:extLst>
          </p:cNvPr>
          <p:cNvSpPr>
            <a:spLocks noChangeAspect="1"/>
          </p:cNvSpPr>
          <p:nvPr/>
        </p:nvSpPr>
        <p:spPr>
          <a:xfrm>
            <a:off x="6030970" y="5292841"/>
            <a:ext cx="683920" cy="683920"/>
          </a:xfrm>
          <a:custGeom>
            <a:avLst/>
            <a:gdLst>
              <a:gd name="connsiteX0" fmla="*/ 992903 w 1260000"/>
              <a:gd name="connsiteY0" fmla="*/ 323295 h 1260000"/>
              <a:gd name="connsiteX1" fmla="*/ 505223 w 1260000"/>
              <a:gd name="connsiteY1" fmla="*/ 784305 h 1260000"/>
              <a:gd name="connsiteX2" fmla="*/ 270908 w 1260000"/>
              <a:gd name="connsiteY2" fmla="*/ 544275 h 1260000"/>
              <a:gd name="connsiteX3" fmla="*/ 189945 w 1260000"/>
              <a:gd name="connsiteY3" fmla="*/ 621427 h 1260000"/>
              <a:gd name="connsiteX4" fmla="*/ 501413 w 1260000"/>
              <a:gd name="connsiteY4" fmla="*/ 941468 h 1260000"/>
              <a:gd name="connsiteX5" fmla="*/ 583328 w 1260000"/>
              <a:gd name="connsiteY5" fmla="*/ 865268 h 1260000"/>
              <a:gd name="connsiteX6" fmla="*/ 1070055 w 1260000"/>
              <a:gd name="connsiteY6" fmla="*/ 403305 h 1260000"/>
              <a:gd name="connsiteX7" fmla="*/ 630000 w 1260000"/>
              <a:gd name="connsiteY7" fmla="*/ 0 h 1260000"/>
              <a:gd name="connsiteX8" fmla="*/ 1260000 w 1260000"/>
              <a:gd name="connsiteY8" fmla="*/ 630000 h 1260000"/>
              <a:gd name="connsiteX9" fmla="*/ 630000 w 1260000"/>
              <a:gd name="connsiteY9" fmla="*/ 1260000 h 1260000"/>
              <a:gd name="connsiteX10" fmla="*/ 0 w 1260000"/>
              <a:gd name="connsiteY10" fmla="*/ 630000 h 1260000"/>
              <a:gd name="connsiteX11" fmla="*/ 630000 w 1260000"/>
              <a:gd name="connsiteY11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0000" h="1260000">
                <a:moveTo>
                  <a:pt x="992903" y="323295"/>
                </a:moveTo>
                <a:lnTo>
                  <a:pt x="505223" y="784305"/>
                </a:lnTo>
                <a:lnTo>
                  <a:pt x="270908" y="544275"/>
                </a:lnTo>
                <a:lnTo>
                  <a:pt x="189945" y="621427"/>
                </a:lnTo>
                <a:lnTo>
                  <a:pt x="501413" y="941468"/>
                </a:lnTo>
                <a:lnTo>
                  <a:pt x="583328" y="865268"/>
                </a:lnTo>
                <a:lnTo>
                  <a:pt x="1070055" y="403305"/>
                </a:ln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5302A52-C543-CA25-BD4A-A9C69BA885BF}"/>
              </a:ext>
            </a:extLst>
          </p:cNvPr>
          <p:cNvSpPr txBox="1"/>
          <p:nvPr/>
        </p:nvSpPr>
        <p:spPr>
          <a:xfrm>
            <a:off x="8011070" y="5504524"/>
            <a:ext cx="194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accent4"/>
                </a:solidFill>
              </a:rPr>
              <a:t>En visioconférence par Teams</a:t>
            </a:r>
          </a:p>
        </p:txBody>
      </p:sp>
    </p:spTree>
    <p:extLst>
      <p:ext uri="{BB962C8B-B14F-4D97-AF65-F5344CB8AC3E}">
        <p14:creationId xmlns:p14="http://schemas.microsoft.com/office/powerpoint/2010/main" val="1136598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6D636-3990-708F-DF38-76D96A7CD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87751-1C68-A253-351A-ACEA7851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sz="2400" dirty="0"/>
              <a:t>. LES ENTRETIENS DE MISE À JOUR DU REGISTRE</a:t>
            </a:r>
            <a:br>
              <a:rPr lang="fr-FR" b="0" dirty="0"/>
            </a:br>
            <a:r>
              <a:rPr lang="fr-FR" sz="2000" b="0" dirty="0"/>
              <a:t>Présentation de la démarche</a:t>
            </a:r>
            <a:endParaRPr lang="fr-FR" b="0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E429507-7860-14D7-8E8E-E46052274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735241"/>
              </p:ext>
            </p:extLst>
          </p:nvPr>
        </p:nvGraphicFramePr>
        <p:xfrm>
          <a:off x="378010" y="1188271"/>
          <a:ext cx="10068442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1E0B4A5A-37C5-9A2D-7EC1-62251D5D0D5B}"/>
              </a:ext>
            </a:extLst>
          </p:cNvPr>
          <p:cNvSpPr/>
          <p:nvPr/>
        </p:nvSpPr>
        <p:spPr>
          <a:xfrm rot="16200000">
            <a:off x="1422155" y="3473107"/>
            <a:ext cx="792110" cy="2880400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https://lh3.googleusercontent.com/-hRy4yHrxc1E/WUpI2OBHr_I/AAAAAAAAAcw/cCxsTDYTmB4v9swsxuB97LFi2m6SNKRrQCL0BGAYYCw/h182/2017-06-21.png">
            <a:extLst>
              <a:ext uri="{FF2B5EF4-FFF2-40B4-BE49-F238E27FC236}">
                <a16:creationId xmlns:a16="http://schemas.microsoft.com/office/drawing/2014/main" id="{3C941F70-16E0-2422-61E7-7F282B7E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1999" y="5295730"/>
            <a:ext cx="1716115" cy="6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27BAF8-EEBC-DB2C-8D3F-1DFFAA2BA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86" y="5351220"/>
            <a:ext cx="2232310" cy="66172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7375501-4897-2923-6B1B-542012A8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5" y="5563107"/>
            <a:ext cx="1728240" cy="3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202675DF-8ED2-4E78-ECE3-320C5FCA287A}"/>
              </a:ext>
            </a:extLst>
          </p:cNvPr>
          <p:cNvSpPr/>
          <p:nvPr/>
        </p:nvSpPr>
        <p:spPr>
          <a:xfrm rot="16200000">
            <a:off x="5955366" y="3541697"/>
            <a:ext cx="792110" cy="2743219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E6E8136-C1C2-FA8B-2261-C59ADF0923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1870" y="5351220"/>
            <a:ext cx="2232310" cy="661721"/>
          </a:xfrm>
          <a:prstGeom prst="rect">
            <a:avLst/>
          </a:prstGeom>
        </p:spPr>
      </p:pic>
      <p:sp>
        <p:nvSpPr>
          <p:cNvPr id="13" name="Accolade ouvrante 12">
            <a:extLst>
              <a:ext uri="{FF2B5EF4-FFF2-40B4-BE49-F238E27FC236}">
                <a16:creationId xmlns:a16="http://schemas.microsoft.com/office/drawing/2014/main" id="{58136974-4AD1-FD12-BA8E-4CC1EE5A6A14}"/>
              </a:ext>
            </a:extLst>
          </p:cNvPr>
          <p:cNvSpPr/>
          <p:nvPr/>
        </p:nvSpPr>
        <p:spPr>
          <a:xfrm rot="16200000">
            <a:off x="3711285" y="4171178"/>
            <a:ext cx="864121" cy="1556265"/>
          </a:xfrm>
          <a:prstGeom prst="leftBrace">
            <a:avLst/>
          </a:prstGeom>
          <a:ln w="28575">
            <a:solidFill>
              <a:srgbClr val="E40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>
            <a:extLst>
              <a:ext uri="{FF2B5EF4-FFF2-40B4-BE49-F238E27FC236}">
                <a16:creationId xmlns:a16="http://schemas.microsoft.com/office/drawing/2014/main" id="{A876F757-58DA-CCE2-C32F-52F49EF8991E}"/>
              </a:ext>
            </a:extLst>
          </p:cNvPr>
          <p:cNvSpPr/>
          <p:nvPr/>
        </p:nvSpPr>
        <p:spPr>
          <a:xfrm rot="16200000">
            <a:off x="8734002" y="3602886"/>
            <a:ext cx="792110" cy="2632792"/>
          </a:xfrm>
          <a:prstGeom prst="leftBrace">
            <a:avLst/>
          </a:prstGeom>
          <a:ln w="28575">
            <a:solidFill>
              <a:srgbClr val="004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820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5AEFA-7523-7C0F-AEB6-9BA22E227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ACB24-6B1A-F2B2-E0F5-78FBF2B9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sz="2400" dirty="0"/>
              <a:t>. LES ENTRETIENS DE MISE À JOUR DU REGISTRE</a:t>
            </a:r>
            <a:br>
              <a:rPr lang="fr-FR" b="0" dirty="0"/>
            </a:br>
            <a:r>
              <a:rPr lang="fr-FR" sz="2000" b="0" dirty="0"/>
              <a:t>Demande de document</a:t>
            </a:r>
            <a:endParaRPr lang="fr-FR" b="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E97E8B4-B44D-F189-FA06-F4FAF65E7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40" y="1188271"/>
            <a:ext cx="8218120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30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0A5C6-BEE9-2742-0FB4-48E8CE40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C3108-A1F9-FD45-86C8-0EF67671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sz="2400" dirty="0"/>
              <a:t>. LES ENTRETIENS DE MISE À JOUR DU REGISTRE</a:t>
            </a:r>
            <a:br>
              <a:rPr lang="fr-FR" b="0" dirty="0"/>
            </a:br>
            <a:r>
              <a:rPr lang="fr-FR" sz="2000" b="0" dirty="0"/>
              <a:t>Cartographie des traitements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9BFD399-5E3F-86BE-1AF0-E989D051C65A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276332" cy="50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Les </a:t>
            </a:r>
            <a:r>
              <a:rPr lang="fr-FR" b="1" dirty="0">
                <a:solidFill>
                  <a:schemeClr val="accent1"/>
                </a:solidFill>
              </a:rPr>
              <a:t>fiches de traitement </a:t>
            </a:r>
            <a:r>
              <a:rPr lang="fr-FR" b="1" dirty="0"/>
              <a:t>se présentent comme ci-dessous</a:t>
            </a:r>
            <a:endParaRPr lang="fr-FR" b="0" dirty="0"/>
          </a:p>
          <a:p>
            <a:pPr marL="42860" indent="0">
              <a:buNone/>
            </a:pPr>
            <a:endParaRPr lang="fr-FR" sz="1800" b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1CBDAE-4D56-D70D-7A6E-385A95D9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0" y="1731290"/>
            <a:ext cx="5737099" cy="40325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63A754C-A0D0-F30D-C0C4-D04C46AD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60" y="3132541"/>
            <a:ext cx="5737100" cy="41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52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7B9EA-15A8-2E89-C7EB-ADB83833F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BCD51-86D7-AC7B-7D89-E2A3190E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sz="2400" dirty="0"/>
              <a:t>. LES ENTRETIENS DE MISE À JOUR DU REGISTRE</a:t>
            </a:r>
            <a:br>
              <a:rPr lang="fr-FR" b="0" dirty="0"/>
            </a:br>
            <a:r>
              <a:rPr lang="fr-FR" sz="2000" b="0" dirty="0"/>
              <a:t>Cartographie des traitements</a:t>
            </a:r>
            <a:endParaRPr lang="fr-FR" b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630C2A6-4F53-5430-81BF-EFDA04407811}"/>
              </a:ext>
            </a:extLst>
          </p:cNvPr>
          <p:cNvSpPr txBox="1">
            <a:spLocks/>
          </p:cNvSpPr>
          <p:nvPr/>
        </p:nvSpPr>
        <p:spPr>
          <a:xfrm>
            <a:off x="534988" y="1260281"/>
            <a:ext cx="9276332" cy="50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479415" indent="-436555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00">
                <a:cs typeface="Aharoni" pitchFamily="2" charset="-79"/>
              </a:defRPr>
            </a:lvl1pPr>
            <a:lvl2pPr marL="823897" indent="-312732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cs typeface="Aharoni" pitchFamily="2" charset="-79"/>
              </a:defRPr>
            </a:lvl2pPr>
            <a:lvl3pPr marL="1146153" indent="-290508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cs typeface="Aharoni" pitchFamily="2" charset="-79"/>
              </a:defRPr>
            </a:lvl3pPr>
            <a:lvl4pPr marL="1458884" indent="-269870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cs typeface="Aharoni" pitchFamily="2" charset="-79"/>
              </a:defRPr>
            </a:lvl4pPr>
            <a:lvl5pPr marL="1698593" indent="-207960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/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/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/>
            </a:lvl9pPr>
          </a:lstStyle>
          <a:p>
            <a:r>
              <a:rPr lang="fr-FR" b="1" dirty="0"/>
              <a:t>Les </a:t>
            </a:r>
            <a:r>
              <a:rPr lang="fr-FR" b="1" dirty="0">
                <a:solidFill>
                  <a:schemeClr val="accent1"/>
                </a:solidFill>
              </a:rPr>
              <a:t>fiches de traitement </a:t>
            </a:r>
            <a:r>
              <a:rPr lang="fr-FR" b="1" dirty="0"/>
              <a:t>se présentent comme ci-dessous</a:t>
            </a:r>
            <a:endParaRPr lang="fr-FR" b="0" dirty="0"/>
          </a:p>
          <a:p>
            <a:pPr marL="42860" indent="0">
              <a:buNone/>
            </a:pPr>
            <a:endParaRPr lang="fr-FR" sz="1800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5A5E4F-8D7F-9111-A7C0-6129EBF32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0" y="1718974"/>
            <a:ext cx="6336880" cy="39073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02EEAC-9DCF-9C4A-83D0-F5875596D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680" y="2500707"/>
            <a:ext cx="5330374" cy="472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84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92499-E476-4C41-E9BA-C9C882A3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 DU DOCUMENT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9CC6F8-FA13-1B60-95E7-685B44F28F0D}"/>
              </a:ext>
            </a:extLst>
          </p:cNvPr>
          <p:cNvSpPr txBox="1"/>
          <p:nvPr/>
        </p:nvSpPr>
        <p:spPr>
          <a:xfrm>
            <a:off x="1458160" y="2626469"/>
            <a:ext cx="777708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solidFill>
                  <a:srgbClr val="0070C0"/>
                </a:solidFill>
              </a:rPr>
              <a:t>MERCI !</a:t>
            </a:r>
          </a:p>
          <a:p>
            <a:pPr algn="ctr"/>
            <a:endParaRPr lang="fr-FR" sz="2400" dirty="0">
              <a:solidFill>
                <a:srgbClr val="0070C0"/>
              </a:solidFill>
            </a:endParaRPr>
          </a:p>
          <a:p>
            <a:pPr algn="ctr"/>
            <a:r>
              <a:rPr lang="fr-FR" sz="2400" dirty="0">
                <a:solidFill>
                  <a:srgbClr val="0070C0"/>
                </a:solidFill>
              </a:rPr>
              <a:t>Questions / réponses</a:t>
            </a:r>
          </a:p>
        </p:txBody>
      </p:sp>
      <p:pic>
        <p:nvPicPr>
          <p:cNvPr id="5" name="Graphique 4" descr="Chat avec un remplissage uni">
            <a:extLst>
              <a:ext uri="{FF2B5EF4-FFF2-40B4-BE49-F238E27FC236}">
                <a16:creationId xmlns:a16="http://schemas.microsoft.com/office/drawing/2014/main" id="{48ABDA4C-C85E-568C-C587-156CAFFFB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500" y="48607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2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356D8149-938C-C474-C92C-DE75D1464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62" b="17990"/>
          <a:stretch/>
        </p:blipFill>
        <p:spPr>
          <a:xfrm>
            <a:off x="7074940" y="6529954"/>
            <a:ext cx="507435" cy="361537"/>
          </a:xfrm>
          <a:prstGeom prst="triangle">
            <a:avLst/>
          </a:prstGeom>
          <a:ln>
            <a:noFill/>
          </a:ln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7015A25-E62D-1813-EBF5-76FFAD125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879423"/>
              </p:ext>
            </p:extLst>
          </p:nvPr>
        </p:nvGraphicFramePr>
        <p:xfrm>
          <a:off x="659230" y="2024232"/>
          <a:ext cx="8520863" cy="505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DÉFINITIONS ET ENJEUX</a:t>
            </a:r>
            <a:br>
              <a:rPr lang="fr-FR" dirty="0"/>
            </a:b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Qu’est-ce qu’un</a:t>
            </a:r>
            <a:r>
              <a:rPr lang="fr-FR" sz="2000" b="0" dirty="0">
                <a:solidFill>
                  <a:prstClr val="black"/>
                </a:solidFill>
                <a:latin typeface="Arial"/>
              </a:rPr>
              <a:t> traitement de données à caractère personnel ?</a:t>
            </a:r>
            <a:endParaRPr lang="fr-FR" b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F73385-4A26-6E08-1C2B-6CBBCB1C4F6B}"/>
              </a:ext>
            </a:extLst>
          </p:cNvPr>
          <p:cNvSpPr txBox="1"/>
          <p:nvPr/>
        </p:nvSpPr>
        <p:spPr>
          <a:xfrm>
            <a:off x="1755421" y="1533361"/>
            <a:ext cx="211939" cy="435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eaLnBrk="1" hangingPunct="1">
              <a:spcBef>
                <a:spcPct val="40000"/>
              </a:spcBef>
              <a:buSzPct val="90000"/>
              <a:buNone/>
            </a:pPr>
            <a:r>
              <a:rPr lang="fr-FR" sz="2228" b="0" dirty="0">
                <a:solidFill>
                  <a:srgbClr val="004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4893408-3214-FF82-3D8A-669770DFD0CE}"/>
              </a:ext>
            </a:extLst>
          </p:cNvPr>
          <p:cNvSpPr/>
          <p:nvPr/>
        </p:nvSpPr>
        <p:spPr>
          <a:xfrm>
            <a:off x="7651020" y="6253364"/>
            <a:ext cx="2830864" cy="91471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829782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91" b="0" dirty="0">
                <a:solidFill>
                  <a:schemeClr val="tx1"/>
                </a:solidFill>
                <a:latin typeface="+mn-lt"/>
                <a:cs typeface="+mn-cs"/>
              </a:rPr>
              <a:t>Les traitements effectués sur des </a:t>
            </a:r>
            <a:r>
              <a:rPr lang="fr-FR" sz="1591" b="1" dirty="0">
                <a:solidFill>
                  <a:schemeClr val="tx1"/>
                </a:solidFill>
                <a:latin typeface="+mn-lt"/>
                <a:cs typeface="+mn-cs"/>
              </a:rPr>
              <a:t>supports papiers </a:t>
            </a:r>
            <a:r>
              <a:rPr lang="fr-FR" sz="1591" b="0" dirty="0">
                <a:solidFill>
                  <a:schemeClr val="tx1"/>
                </a:solidFill>
                <a:latin typeface="+mn-lt"/>
                <a:cs typeface="+mn-cs"/>
              </a:rPr>
              <a:t>sont également concernés.                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C553C86F-BE14-7593-9D81-6FFB7607321D}"/>
              </a:ext>
            </a:extLst>
          </p:cNvPr>
          <p:cNvSpPr txBox="1">
            <a:spLocks/>
          </p:cNvSpPr>
          <p:nvPr/>
        </p:nvSpPr>
        <p:spPr bwMode="auto">
          <a:xfrm>
            <a:off x="534988" y="1243590"/>
            <a:ext cx="9564372" cy="71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79415" indent="-436555" eaLnBrk="1" hangingPunct="1">
              <a:spcBef>
                <a:spcPct val="20000"/>
              </a:spcBef>
              <a:buClr>
                <a:srgbClr val="002060"/>
              </a:buClr>
              <a:buSzPct val="80000"/>
              <a:buFont typeface="Wingdings 2" pitchFamily="18" charset="2"/>
              <a:buChar char=""/>
              <a:defRPr sz="1814">
                <a:solidFill>
                  <a:schemeClr val="tx1"/>
                </a:solidFill>
                <a:latin typeface="+mn-lt"/>
                <a:cs typeface="Aharoni" pitchFamily="2" charset="-79"/>
              </a:defRPr>
            </a:lvl1pPr>
            <a:lvl2pPr marL="823897" indent="-312732" eaLnBrk="1" hangingPunct="1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"/>
              <a:defRPr sz="1400">
                <a:solidFill>
                  <a:schemeClr val="tx1"/>
                </a:solidFill>
                <a:latin typeface="+mn-lt"/>
                <a:cs typeface="Aharoni" pitchFamily="2" charset="-79"/>
              </a:defRPr>
            </a:lvl2pPr>
            <a:lvl3pPr marL="1146153" indent="-290508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1200">
                <a:solidFill>
                  <a:schemeClr val="tx1"/>
                </a:solidFill>
                <a:latin typeface="+mn-lt"/>
                <a:cs typeface="Aharoni" pitchFamily="2" charset="-79"/>
              </a:defRPr>
            </a:lvl3pPr>
            <a:lvl4pPr marL="1458884" indent="-269870" eaLnBrk="1" hangingPunct="1">
              <a:spcBef>
                <a:spcPct val="20000"/>
              </a:spcBef>
              <a:buClr>
                <a:srgbClr val="E66C7D"/>
              </a:buClr>
              <a:buSzPct val="90000"/>
              <a:buFont typeface="Wingdings 2" pitchFamily="18" charset="2"/>
              <a:buChar char=""/>
              <a:defRPr sz="1200">
                <a:solidFill>
                  <a:schemeClr val="tx1"/>
                </a:solidFill>
                <a:latin typeface="+mn-lt"/>
                <a:cs typeface="Aharoni" pitchFamily="2" charset="-79"/>
              </a:defRPr>
            </a:lvl4pPr>
            <a:lvl5pPr marL="1698593" indent="-207960" eaLnBrk="1" hangingPunct="1">
              <a:spcBef>
                <a:spcPct val="20000"/>
              </a:spcBef>
              <a:buClr>
                <a:srgbClr val="6BB76D"/>
              </a:buClr>
              <a:buSzPct val="100000"/>
              <a:buFont typeface="Arial" charset="0"/>
              <a:buChar char="-"/>
              <a:defRPr sz="1200">
                <a:solidFill>
                  <a:schemeClr val="tx1"/>
                </a:solidFill>
                <a:latin typeface="+mn-lt"/>
                <a:cs typeface="Aharoni" pitchFamily="2" charset="-79"/>
              </a:defRPr>
            </a:lvl5pPr>
            <a:lvl6pPr marL="1940046" indent="-208607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299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2190377" indent="-208607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100" baseline="0">
                <a:solidFill>
                  <a:schemeClr val="tx1"/>
                </a:solidFill>
                <a:latin typeface="+mn-lt"/>
                <a:cs typeface="+mn-cs"/>
              </a:defRPr>
            </a:lvl7pPr>
            <a:lvl8pPr marL="2440704" indent="-208607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2659743" indent="-208607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fr-FR" sz="1800" dirty="0"/>
              <a:t>Un </a:t>
            </a:r>
            <a:r>
              <a:rPr lang="fr-FR" sz="1800" b="1" dirty="0">
                <a:solidFill>
                  <a:schemeClr val="accent1"/>
                </a:solidFill>
              </a:rPr>
              <a:t>traitement</a:t>
            </a:r>
            <a:r>
              <a:rPr lang="fr-FR" sz="1800" dirty="0"/>
              <a:t> se définit comme </a:t>
            </a:r>
            <a:r>
              <a:rPr lang="fr-FR" sz="1800" b="1" dirty="0"/>
              <a:t>toute opération ou tout ensemble d’opérations </a:t>
            </a:r>
            <a:r>
              <a:rPr lang="fr-FR" sz="1800" dirty="0"/>
              <a:t>effectuées ou non à l’aide de procédés automatisés et appliqués à des </a:t>
            </a:r>
            <a:r>
              <a:rPr lang="fr-FR" sz="1800" b="1" dirty="0"/>
              <a:t>données personnelles</a:t>
            </a:r>
            <a:r>
              <a:rPr lang="fr-FR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153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DÉFINITIONS ET ENJEUX</a:t>
            </a:r>
            <a:br>
              <a:rPr lang="fr-FR" dirty="0"/>
            </a:br>
            <a:r>
              <a:rPr lang="fr-FR" sz="2000" b="0" dirty="0"/>
              <a:t>Pourquoi protéger les données personnelles à La Courneuve ?</a:t>
            </a:r>
            <a:endParaRPr lang="fr-FR" b="0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4BCFD8A9-D3C6-32F5-BD73-66D99F613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062443"/>
              </p:ext>
            </p:extLst>
          </p:nvPr>
        </p:nvGraphicFramePr>
        <p:xfrm>
          <a:off x="534988" y="1404301"/>
          <a:ext cx="9420352" cy="547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854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DÉFINITIONS ET ENJEUX</a:t>
            </a:r>
            <a:br>
              <a:rPr lang="fr-FR" dirty="0"/>
            </a:br>
            <a:r>
              <a:rPr lang="fr-FR" sz="2000" b="0" dirty="0"/>
              <a:t>Quelles sanctions en cas de non-respect de la réglementation ?</a:t>
            </a:r>
            <a:endParaRPr lang="fr-FR" b="0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3F175A7-880E-CDC1-73C4-B815A393B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223414"/>
              </p:ext>
            </p:extLst>
          </p:nvPr>
        </p:nvGraphicFramePr>
        <p:xfrm>
          <a:off x="1962601" y="1260281"/>
          <a:ext cx="6624920" cy="591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id="{9AD42B5A-E6FC-8E56-0223-438FE06DE2B3}"/>
              </a:ext>
            </a:extLst>
          </p:cNvPr>
          <p:cNvSpPr/>
          <p:nvPr/>
        </p:nvSpPr>
        <p:spPr>
          <a:xfrm>
            <a:off x="7616842" y="5663721"/>
            <a:ext cx="1653317" cy="432060"/>
          </a:xfrm>
          <a:prstGeom prst="wedgeRectCallout">
            <a:avLst>
              <a:gd name="adj1" fmla="val -64845"/>
              <a:gd name="adj2" fmla="val -7549"/>
            </a:avLst>
          </a:prstGeom>
          <a:solidFill>
            <a:schemeClr val="bg1"/>
          </a:solidFill>
          <a:ln w="127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accent6"/>
                </a:solidFill>
              </a:rPr>
              <a:t>Jusqu’à </a:t>
            </a:r>
            <a:r>
              <a:rPr lang="fr-FR" sz="1100" b="1" dirty="0">
                <a:solidFill>
                  <a:schemeClr val="accent6"/>
                </a:solidFill>
              </a:rPr>
              <a:t>100 000 euros par jour </a:t>
            </a:r>
            <a:r>
              <a:rPr lang="fr-FR" sz="1100" dirty="0">
                <a:solidFill>
                  <a:schemeClr val="accent6"/>
                </a:solidFill>
              </a:rPr>
              <a:t>de retard</a:t>
            </a:r>
          </a:p>
        </p:txBody>
      </p:sp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8A6F2F97-97B5-9566-D089-42FFE2062B01}"/>
              </a:ext>
            </a:extLst>
          </p:cNvPr>
          <p:cNvSpPr/>
          <p:nvPr/>
        </p:nvSpPr>
        <p:spPr>
          <a:xfrm>
            <a:off x="522401" y="2309847"/>
            <a:ext cx="2392201" cy="648090"/>
          </a:xfrm>
          <a:prstGeom prst="wedgeRectCallout">
            <a:avLst>
              <a:gd name="adj1" fmla="val 62614"/>
              <a:gd name="adj2" fmla="val 6858"/>
            </a:avLst>
          </a:prstGeom>
          <a:solidFill>
            <a:schemeClr val="bg1"/>
          </a:solidFill>
          <a:ln w="127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accent6"/>
                </a:solidFill>
              </a:rPr>
              <a:t>Jusqu’à </a:t>
            </a:r>
            <a:r>
              <a:rPr lang="fr-FR" sz="1100" b="1" dirty="0">
                <a:solidFill>
                  <a:schemeClr val="accent6"/>
                </a:solidFill>
              </a:rPr>
              <a:t>10 millions d’euros</a:t>
            </a:r>
            <a:r>
              <a:rPr lang="fr-FR" sz="1100" dirty="0">
                <a:solidFill>
                  <a:schemeClr val="accent6"/>
                </a:solidFill>
              </a:rPr>
              <a:t>, et pour les manquements les plus graves jusqu’à </a:t>
            </a:r>
            <a:r>
              <a:rPr lang="fr-FR" sz="1100" b="1" dirty="0">
                <a:solidFill>
                  <a:schemeClr val="accent6"/>
                </a:solidFill>
              </a:rPr>
              <a:t>20 millions d’euros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5020B28-45E2-1AE5-331E-F0D2FC951216}"/>
              </a:ext>
            </a:extLst>
          </p:cNvPr>
          <p:cNvGrpSpPr/>
          <p:nvPr/>
        </p:nvGrpSpPr>
        <p:grpSpPr>
          <a:xfrm>
            <a:off x="8748229" y="2586426"/>
            <a:ext cx="1266215" cy="1266215"/>
            <a:chOff x="3542015" y="21925"/>
            <a:chExt cx="1266215" cy="1266215"/>
          </a:xfrm>
          <a:solidFill>
            <a:schemeClr val="accent6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C39AB99-E4B3-E053-BD5C-F12319BB3D95}"/>
                </a:ext>
              </a:extLst>
            </p:cNvPr>
            <p:cNvSpPr/>
            <p:nvPr/>
          </p:nvSpPr>
          <p:spPr>
            <a:xfrm>
              <a:off x="3542015" y="21925"/>
              <a:ext cx="1266215" cy="126621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200" b="1"/>
            </a:p>
          </p:txBody>
        </p:sp>
        <p:sp>
          <p:nvSpPr>
            <p:cNvPr id="12" name="Ellipse 4">
              <a:extLst>
                <a:ext uri="{FF2B5EF4-FFF2-40B4-BE49-F238E27FC236}">
                  <a16:creationId xmlns:a16="http://schemas.microsoft.com/office/drawing/2014/main" id="{3E7BABF0-5B9F-BFE8-0840-F119619DE244}"/>
                </a:ext>
              </a:extLst>
            </p:cNvPr>
            <p:cNvSpPr txBox="1"/>
            <p:nvPr/>
          </p:nvSpPr>
          <p:spPr>
            <a:xfrm>
              <a:off x="3758045" y="237955"/>
              <a:ext cx="792742" cy="8227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/>
                <a:t>Risque d’atteinte à l’image</a:t>
              </a:r>
            </a:p>
          </p:txBody>
        </p:sp>
      </p:grpSp>
      <p:sp>
        <p:nvSpPr>
          <p:cNvPr id="13" name="Croix 12">
            <a:extLst>
              <a:ext uri="{FF2B5EF4-FFF2-40B4-BE49-F238E27FC236}">
                <a16:creationId xmlns:a16="http://schemas.microsoft.com/office/drawing/2014/main" id="{7D3563FB-20F9-A90F-C5E4-C8F409CD2A36}"/>
              </a:ext>
            </a:extLst>
          </p:cNvPr>
          <p:cNvSpPr/>
          <p:nvPr/>
        </p:nvSpPr>
        <p:spPr>
          <a:xfrm>
            <a:off x="8299160" y="3033784"/>
            <a:ext cx="360000" cy="360050"/>
          </a:xfrm>
          <a:prstGeom prst="plus">
            <a:avLst>
              <a:gd name="adj" fmla="val 428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D730FE1-1EEA-F495-6EA5-A165B361AAF1}"/>
              </a:ext>
            </a:extLst>
          </p:cNvPr>
          <p:cNvGrpSpPr/>
          <p:nvPr/>
        </p:nvGrpSpPr>
        <p:grpSpPr>
          <a:xfrm>
            <a:off x="8748229" y="1227804"/>
            <a:ext cx="1266215" cy="1266215"/>
            <a:chOff x="3515043" y="16200"/>
            <a:chExt cx="1266215" cy="1266215"/>
          </a:xfrm>
          <a:solidFill>
            <a:schemeClr val="accent6"/>
          </a:solidFill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3F4FF22-2555-461E-4367-AF49C7211C65}"/>
                </a:ext>
              </a:extLst>
            </p:cNvPr>
            <p:cNvSpPr/>
            <p:nvPr/>
          </p:nvSpPr>
          <p:spPr>
            <a:xfrm>
              <a:off x="3515043" y="16200"/>
              <a:ext cx="1266215" cy="126621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200" b="1"/>
            </a:p>
          </p:txBody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D6137985-C504-E2A3-2519-84F00D08BF8C}"/>
                </a:ext>
              </a:extLst>
            </p:cNvPr>
            <p:cNvSpPr txBox="1"/>
            <p:nvPr/>
          </p:nvSpPr>
          <p:spPr>
            <a:xfrm>
              <a:off x="3758045" y="237955"/>
              <a:ext cx="792742" cy="8227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/>
                <a:t>Sanctions pénales</a:t>
              </a:r>
            </a:p>
          </p:txBody>
        </p:sp>
      </p:grpSp>
      <p:sp>
        <p:nvSpPr>
          <p:cNvPr id="17" name="Croix 16">
            <a:extLst>
              <a:ext uri="{FF2B5EF4-FFF2-40B4-BE49-F238E27FC236}">
                <a16:creationId xmlns:a16="http://schemas.microsoft.com/office/drawing/2014/main" id="{90D4C4F2-64B1-41F2-4CD2-6078F596D45A}"/>
              </a:ext>
            </a:extLst>
          </p:cNvPr>
          <p:cNvSpPr/>
          <p:nvPr/>
        </p:nvSpPr>
        <p:spPr>
          <a:xfrm>
            <a:off x="8299160" y="1628643"/>
            <a:ext cx="360000" cy="360050"/>
          </a:xfrm>
          <a:prstGeom prst="plus">
            <a:avLst>
              <a:gd name="adj" fmla="val 428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80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E416-81A4-CFAB-8736-D4EC66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DÉFINITIONS ET ENJEUX</a:t>
            </a:r>
            <a:br>
              <a:rPr lang="fr-FR" dirty="0"/>
            </a:br>
            <a:r>
              <a:rPr lang="fr-FR" sz="2000" b="0" dirty="0"/>
              <a:t>Quels sont les principaux changements amenés par le RGPD ?</a:t>
            </a:r>
            <a:endParaRPr lang="fr-FR" b="0" dirty="0"/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69617C9D-1E84-D306-F6C8-AD5AFA9A8D94}"/>
              </a:ext>
            </a:extLst>
          </p:cNvPr>
          <p:cNvSpPr/>
          <p:nvPr/>
        </p:nvSpPr>
        <p:spPr>
          <a:xfrm>
            <a:off x="563100" y="1734150"/>
            <a:ext cx="360000" cy="360000"/>
          </a:xfrm>
          <a:prstGeom prst="flowChartConnector">
            <a:avLst/>
          </a:prstGeom>
          <a:ln>
            <a:solidFill>
              <a:srgbClr val="004C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1" b="1" dirty="0">
                <a:solidFill>
                  <a:srgbClr val="004C99"/>
                </a:solidFill>
              </a:rPr>
              <a:t>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8C58B2-F26B-EC64-8B5F-87FF7CB44EA9}"/>
              </a:ext>
            </a:extLst>
          </p:cNvPr>
          <p:cNvSpPr txBox="1"/>
          <p:nvPr/>
        </p:nvSpPr>
        <p:spPr>
          <a:xfrm>
            <a:off x="1006511" y="1652091"/>
            <a:ext cx="4345134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1403" b="1" dirty="0">
                <a:solidFill>
                  <a:schemeClr val="accent1"/>
                </a:solidFill>
              </a:rPr>
              <a:t>Harmoniser</a:t>
            </a:r>
            <a:r>
              <a:rPr lang="fr-FR" sz="1403" b="1" dirty="0">
                <a:solidFill>
                  <a:srgbClr val="004C99"/>
                </a:solidFill>
              </a:rPr>
              <a:t> la protection des données personnelles dans l’Union Européenne.</a:t>
            </a:r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7BA3E8E1-0198-8E87-3702-85DC2BEB2D0C}"/>
              </a:ext>
            </a:extLst>
          </p:cNvPr>
          <p:cNvSpPr/>
          <p:nvPr/>
        </p:nvSpPr>
        <p:spPr>
          <a:xfrm>
            <a:off x="563100" y="3136410"/>
            <a:ext cx="360000" cy="360000"/>
          </a:xfrm>
          <a:prstGeom prst="flowChartConnector">
            <a:avLst/>
          </a:prstGeom>
          <a:ln>
            <a:solidFill>
              <a:srgbClr val="004C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1" b="1" dirty="0">
                <a:solidFill>
                  <a:srgbClr val="004C99"/>
                </a:solidFill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2F3D89-5D2F-6876-74C4-FE311A34AC74}"/>
              </a:ext>
            </a:extLst>
          </p:cNvPr>
          <p:cNvSpPr txBox="1"/>
          <p:nvPr/>
        </p:nvSpPr>
        <p:spPr>
          <a:xfrm>
            <a:off x="1006511" y="3060531"/>
            <a:ext cx="4345134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1403" b="1" dirty="0">
                <a:solidFill>
                  <a:schemeClr val="accent1"/>
                </a:solidFill>
              </a:rPr>
              <a:t>Responsabiliser</a:t>
            </a:r>
            <a:r>
              <a:rPr lang="fr-FR" sz="1403" b="1" dirty="0">
                <a:solidFill>
                  <a:srgbClr val="004C99"/>
                </a:solidFill>
              </a:rPr>
              <a:t> les acteurs publics qui traitent des données personnelles.</a:t>
            </a:r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4C57B078-9D82-D72E-E539-2F876AEC272E}"/>
              </a:ext>
            </a:extLst>
          </p:cNvPr>
          <p:cNvSpPr/>
          <p:nvPr/>
        </p:nvSpPr>
        <p:spPr>
          <a:xfrm>
            <a:off x="563100" y="4394650"/>
            <a:ext cx="360000" cy="360000"/>
          </a:xfrm>
          <a:prstGeom prst="flowChartConnector">
            <a:avLst/>
          </a:prstGeom>
          <a:ln>
            <a:solidFill>
              <a:srgbClr val="004C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1" b="1" dirty="0">
                <a:solidFill>
                  <a:srgbClr val="004C99"/>
                </a:solidFill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57E31B-B7BC-B6DA-6C45-7C466C043E2A}"/>
              </a:ext>
            </a:extLst>
          </p:cNvPr>
          <p:cNvSpPr txBox="1"/>
          <p:nvPr/>
        </p:nvSpPr>
        <p:spPr>
          <a:xfrm>
            <a:off x="1006511" y="4428721"/>
            <a:ext cx="4340181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1403" b="1" dirty="0">
                <a:solidFill>
                  <a:schemeClr val="accent1"/>
                </a:solidFill>
              </a:rPr>
              <a:t>Renforcer</a:t>
            </a:r>
            <a:r>
              <a:rPr lang="fr-FR" sz="1403" b="1" dirty="0">
                <a:solidFill>
                  <a:srgbClr val="004C99"/>
                </a:solidFill>
              </a:rPr>
              <a:t> les droits des personnes concernées</a:t>
            </a:r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7666EA57-C1D1-659C-8DD6-55F9CBCDF686}"/>
              </a:ext>
            </a:extLst>
          </p:cNvPr>
          <p:cNvSpPr/>
          <p:nvPr/>
        </p:nvSpPr>
        <p:spPr>
          <a:xfrm>
            <a:off x="566982" y="5580880"/>
            <a:ext cx="360000" cy="360000"/>
          </a:xfrm>
          <a:prstGeom prst="flowChartConnector">
            <a:avLst/>
          </a:prstGeom>
          <a:ln>
            <a:solidFill>
              <a:srgbClr val="004C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1" b="1" dirty="0">
                <a:solidFill>
                  <a:srgbClr val="004C99"/>
                </a:solidFill>
              </a:rPr>
              <a:t>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7EB7FA-1C22-5FBF-1AAF-9A66B3754693}"/>
              </a:ext>
            </a:extLst>
          </p:cNvPr>
          <p:cNvSpPr txBox="1"/>
          <p:nvPr/>
        </p:nvSpPr>
        <p:spPr>
          <a:xfrm>
            <a:off x="1006511" y="5606768"/>
            <a:ext cx="433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1400" b="1" dirty="0">
                <a:solidFill>
                  <a:schemeClr val="accent1"/>
                </a:solidFill>
              </a:rPr>
              <a:t>Sanctionner</a:t>
            </a:r>
            <a:r>
              <a:rPr lang="fr-FR" sz="1400" b="1" dirty="0">
                <a:solidFill>
                  <a:srgbClr val="004C99"/>
                </a:solidFill>
              </a:rPr>
              <a:t> la non-conformité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B8E6017-A8F3-E5A9-D440-869AAE96205A}"/>
              </a:ext>
            </a:extLst>
          </p:cNvPr>
          <p:cNvSpPr txBox="1"/>
          <p:nvPr/>
        </p:nvSpPr>
        <p:spPr>
          <a:xfrm>
            <a:off x="1006511" y="2171327"/>
            <a:ext cx="434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 RGPD est directement applicable dans l’ensemble des Etats membres de l’Union Européenne (UE), harmonisant ainsi la protection des données personnelles dans l’UE. </a:t>
            </a:r>
            <a:endParaRPr lang="fr-FR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BCA5CD3-ED2E-AB4E-664F-949399D7EDCD}"/>
              </a:ext>
            </a:extLst>
          </p:cNvPr>
          <p:cNvSpPr txBox="1"/>
          <p:nvPr/>
        </p:nvSpPr>
        <p:spPr>
          <a:xfrm>
            <a:off x="1006511" y="3536506"/>
            <a:ext cx="434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Une collectivité doit, à tout moment, être en mesure de prouver sa conformité au RGPD (à l’aide de politiques, procédures, contrôles, formations, …)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0B347DC-E6F6-D0FA-5315-8EE132772525}"/>
              </a:ext>
            </a:extLst>
          </p:cNvPr>
          <p:cNvSpPr txBox="1"/>
          <p:nvPr/>
        </p:nvSpPr>
        <p:spPr>
          <a:xfrm>
            <a:off x="1006511" y="4705487"/>
            <a:ext cx="433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 RGPD renforce les droits préexistants des personnes (droit d’accès, d’opposition, de rectification) et en crée de nouveaux (droit à la limitation, à la portabilité, …)</a:t>
            </a:r>
            <a:endParaRPr lang="fr-FR" sz="12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A31517A-DB62-654F-24AF-84A7716B069A}"/>
              </a:ext>
            </a:extLst>
          </p:cNvPr>
          <p:cNvSpPr txBox="1"/>
          <p:nvPr/>
        </p:nvSpPr>
        <p:spPr>
          <a:xfrm>
            <a:off x="1006511" y="5914545"/>
            <a:ext cx="4340180" cy="634981"/>
          </a:xfrm>
          <a:prstGeom prst="rect">
            <a:avLst/>
          </a:prstGeom>
          <a:noFill/>
        </p:spPr>
        <p:txBody>
          <a:bodyPr wrap="square" lIns="80201" tIns="40100" rIns="80201" bIns="40100" rtlCol="0" anchor="t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26"/>
              </a:spcBef>
            </a:pPr>
            <a:r>
              <a:rPr lang="fr-FR" sz="1200" dirty="0">
                <a:latin typeface="Arial"/>
                <a:cs typeface="Arial"/>
              </a:rPr>
              <a:t>La CNIL est désormais en mesure de sanctionner une collectivité à hauteur de 20 000 000 € en cas de non-respect des dispositions du RGPD. </a:t>
            </a:r>
            <a:endParaRPr lang="fr-FR" sz="1200" strike="sngStrike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F5E2256-61F7-18C4-24C8-8E1989DF95E7}"/>
              </a:ext>
            </a:extLst>
          </p:cNvPr>
          <p:cNvCxnSpPr>
            <a:cxnSpLocks/>
          </p:cNvCxnSpPr>
          <p:nvPr/>
        </p:nvCxnSpPr>
        <p:spPr>
          <a:xfrm>
            <a:off x="5562730" y="1288312"/>
            <a:ext cx="0" cy="5580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èche : bas 3">
            <a:extLst>
              <a:ext uri="{FF2B5EF4-FFF2-40B4-BE49-F238E27FC236}">
                <a16:creationId xmlns:a16="http://schemas.microsoft.com/office/drawing/2014/main" id="{664A6F3B-0E3D-FC77-F35A-A576BDE5B58B}"/>
              </a:ext>
            </a:extLst>
          </p:cNvPr>
          <p:cNvSpPr/>
          <p:nvPr/>
        </p:nvSpPr>
        <p:spPr>
          <a:xfrm>
            <a:off x="5971938" y="1914150"/>
            <a:ext cx="978043" cy="1073669"/>
          </a:xfrm>
          <a:prstGeom prst="downArrow">
            <a:avLst/>
          </a:prstGeom>
          <a:solidFill>
            <a:srgbClr val="41719C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1994">
              <a:defRPr/>
            </a:pPr>
            <a:endParaRPr lang="fr-FR" sz="1579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Flèche : bas 12">
            <a:extLst>
              <a:ext uri="{FF2B5EF4-FFF2-40B4-BE49-F238E27FC236}">
                <a16:creationId xmlns:a16="http://schemas.microsoft.com/office/drawing/2014/main" id="{D3D74306-7931-5389-2F55-2D0B34422F5A}"/>
              </a:ext>
            </a:extLst>
          </p:cNvPr>
          <p:cNvSpPr/>
          <p:nvPr/>
        </p:nvSpPr>
        <p:spPr>
          <a:xfrm rot="10800000">
            <a:off x="9049307" y="2986284"/>
            <a:ext cx="978043" cy="1073669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1994">
              <a:defRPr/>
            </a:pPr>
            <a:endParaRPr lang="fr-FR" sz="1579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6E04A-0B1D-8432-140F-68AACE22840C}"/>
              </a:ext>
            </a:extLst>
          </p:cNvPr>
          <p:cNvSpPr/>
          <p:nvPr/>
        </p:nvSpPr>
        <p:spPr>
          <a:xfrm rot="20972180">
            <a:off x="6439937" y="2982395"/>
            <a:ext cx="3114468" cy="108139"/>
          </a:xfrm>
          <a:prstGeom prst="rect">
            <a:avLst/>
          </a:prstGeom>
          <a:solidFill>
            <a:srgbClr val="14284B">
              <a:lumMod val="90000"/>
              <a:lumOff val="10000"/>
            </a:srgbClr>
          </a:solidFill>
          <a:ln w="25400" cap="flat" cmpd="sng" algn="ctr">
            <a:solidFill>
              <a:srgbClr val="3D7DCA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1994">
              <a:defRPr/>
            </a:pPr>
            <a:endParaRPr lang="fr-FR" sz="1579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355BABE-716F-17A8-7C86-8C32C44107D2}"/>
              </a:ext>
            </a:extLst>
          </p:cNvPr>
          <p:cNvSpPr txBox="1"/>
          <p:nvPr/>
        </p:nvSpPr>
        <p:spPr>
          <a:xfrm>
            <a:off x="7434056" y="2215855"/>
            <a:ext cx="2099390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1994">
              <a:defRPr/>
            </a:pPr>
            <a:r>
              <a:rPr lang="fr-FR" sz="1228" b="1" kern="0" dirty="0">
                <a:solidFill>
                  <a:srgbClr val="41719C"/>
                </a:solidFill>
              </a:rPr>
              <a:t>  - de formalités à réaliser </a:t>
            </a:r>
          </a:p>
          <a:p>
            <a:pPr defTabSz="801994">
              <a:defRPr/>
            </a:pPr>
            <a:r>
              <a:rPr lang="fr-FR" sz="1228" b="1" kern="0" dirty="0">
                <a:solidFill>
                  <a:srgbClr val="41719C"/>
                </a:solidFill>
              </a:rPr>
              <a:t>  auprès de la CNIL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19DB1CF-3DAC-489E-F322-E810D827A06B}"/>
              </a:ext>
            </a:extLst>
          </p:cNvPr>
          <p:cNvSpPr txBox="1"/>
          <p:nvPr/>
        </p:nvSpPr>
        <p:spPr>
          <a:xfrm>
            <a:off x="6458890" y="3545502"/>
            <a:ext cx="2366524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1994">
              <a:defRPr/>
            </a:pPr>
            <a:r>
              <a:rPr lang="fr-FR" sz="1228" b="1" kern="0" dirty="0">
                <a:solidFill>
                  <a:srgbClr val="F0A055"/>
                </a:solidFill>
              </a:rPr>
              <a:t> </a:t>
            </a:r>
            <a:r>
              <a:rPr lang="fr-FR" sz="1228" b="1" kern="0" dirty="0">
                <a:solidFill>
                  <a:schemeClr val="accent1"/>
                </a:solidFill>
              </a:rPr>
              <a:t>+ de responsabilité à la charge de la collectivité</a:t>
            </a:r>
            <a:endParaRPr lang="fr-FR" sz="1228" b="1" kern="0" dirty="0">
              <a:solidFill>
                <a:srgbClr val="F0A055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AF1168-069A-DDD9-5A82-7997489959AD}"/>
              </a:ext>
            </a:extLst>
          </p:cNvPr>
          <p:cNvSpPr/>
          <p:nvPr/>
        </p:nvSpPr>
        <p:spPr>
          <a:xfrm>
            <a:off x="6236858" y="4860782"/>
            <a:ext cx="3520627" cy="1635878"/>
          </a:xfrm>
          <a:prstGeom prst="rect">
            <a:avLst/>
          </a:prstGeom>
          <a:ln>
            <a:solidFill>
              <a:srgbClr val="004C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40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acteurs publics doivent désormais être en mesure de prouver leur conformité au RGPD, à tout moment !</a:t>
            </a:r>
          </a:p>
          <a:p>
            <a:pPr algn="ctr">
              <a:buNone/>
            </a:pPr>
            <a:endParaRPr lang="fr-FR" sz="140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140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le principe de </a:t>
            </a:r>
            <a:r>
              <a:rPr lang="fr-FR" sz="140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responsabilisation </a:t>
            </a:r>
            <a:r>
              <a:rPr lang="fr-FR" sz="140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3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r>
              <a:rPr lang="fr-FR" sz="140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963579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chniqu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581667-0e94-43d5-8c2c-b68eb102e3df" xsi:nil="true"/>
    <lcf76f155ced4ddcb4097134ff3c332f xmlns="46d978b8-e082-4a6e-bf26-7a20958b192b">
      <Terms xmlns="http://schemas.microsoft.com/office/infopath/2007/PartnerControls"/>
    </lcf76f155ced4ddcb4097134ff3c332f>
    <SharedWithUsers xmlns="6e581667-0e94-43d5-8c2c-b68eb102e3d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46E4C9986B954D81126EB409D84FE1" ma:contentTypeVersion="18" ma:contentTypeDescription="Crée un document." ma:contentTypeScope="" ma:versionID="35df9f8c9026259b1937b2b6b0412f66">
  <xsd:schema xmlns:xsd="http://www.w3.org/2001/XMLSchema" xmlns:xs="http://www.w3.org/2001/XMLSchema" xmlns:p="http://schemas.microsoft.com/office/2006/metadata/properties" xmlns:ns2="46d978b8-e082-4a6e-bf26-7a20958b192b" xmlns:ns3="6e581667-0e94-43d5-8c2c-b68eb102e3df" targetNamespace="http://schemas.microsoft.com/office/2006/metadata/properties" ma:root="true" ma:fieldsID="811e2d463495060704a0f7f32e0f5238" ns2:_="" ns3:_="">
    <xsd:import namespace="46d978b8-e082-4a6e-bf26-7a20958b192b"/>
    <xsd:import namespace="6e581667-0e94-43d5-8c2c-b68eb102e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978b8-e082-4a6e-bf26-7a20958b1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cf7b309-5ad2-4bdb-ae38-b23c33e113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81667-0e94-43d5-8c2c-b68eb102e3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cd5f4bd-dc9d-48d7-8b58-fb92ec752502}" ma:internalName="TaxCatchAll" ma:showField="CatchAllData" ma:web="6e581667-0e94-43d5-8c2c-b68eb102e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AA5908-AB7D-46F9-A2D6-86A77475BC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6B80C-E236-43C7-81A6-D9CC1AB0D6ED}">
  <ds:schemaRefs>
    <ds:schemaRef ds:uri="6e581667-0e94-43d5-8c2c-b68eb102e3df"/>
    <ds:schemaRef ds:uri="46d978b8-e082-4a6e-bf26-7a20958b192b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1FC1714-38C1-45CA-AA5E-59B11C8C9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978b8-e082-4a6e-bf26-7a20958b192b"/>
    <ds:schemaRef ds:uri="6e581667-0e94-43d5-8c2c-b68eb102e3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3666</Words>
  <Application>Microsoft Office PowerPoint</Application>
  <PresentationFormat>Personnalisé</PresentationFormat>
  <Paragraphs>446</Paragraphs>
  <Slides>59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8" baseType="lpstr">
      <vt:lpstr>Arial Narrow</vt:lpstr>
      <vt:lpstr>Univers Condensed</vt:lpstr>
      <vt:lpstr>Wingdings</vt:lpstr>
      <vt:lpstr>Wingdings 2</vt:lpstr>
      <vt:lpstr>Helvetica 55 Roman</vt:lpstr>
      <vt:lpstr>Arial</vt:lpstr>
      <vt:lpstr>Gadugi</vt:lpstr>
      <vt:lpstr>Calibri</vt:lpstr>
      <vt:lpstr>1_Technique</vt:lpstr>
      <vt:lpstr>Présentation PowerPoint</vt:lpstr>
      <vt:lpstr>INTRODUCTION Présentation du groupement</vt:lpstr>
      <vt:lpstr>SOMMAIRE</vt:lpstr>
      <vt:lpstr>1. DÉFINITIONS ET ENJEUX Historique de la réglementation en matière de données à caractère personnel</vt:lpstr>
      <vt:lpstr>1. DÉFINITIONS ET ENJEUX Qu’est-ce qu’une donnée à caractère personnel ?</vt:lpstr>
      <vt:lpstr>1. DÉFINITIONS ET ENJEUX Qu’est-ce qu’un traitement de données à caractère personnel ?</vt:lpstr>
      <vt:lpstr>1. DÉFINITIONS ET ENJEUX Pourquoi protéger les données personnelles à La Courneuve ?</vt:lpstr>
      <vt:lpstr>1. DÉFINITIONS ET ENJEUX Quelles sanctions en cas de non-respect de la réglementation ?</vt:lpstr>
      <vt:lpstr>1. DÉFINITIONS ET ENJEUX Quels sont les principaux changements amenés par le RGPD ?</vt:lpstr>
      <vt:lpstr>1. DÉFINITIONS ET ENJEUX Qui sont les acteurs impliqués ?</vt:lpstr>
      <vt:lpstr>Présentation PowerPoint</vt:lpstr>
      <vt:lpstr>QUIZZ</vt:lpstr>
      <vt:lpstr>QUIZZ</vt:lpstr>
      <vt:lpstr>QUIZZ</vt:lpstr>
      <vt:lpstr>QUIZZ</vt:lpstr>
      <vt:lpstr>QUIZZ</vt:lpstr>
      <vt:lpstr>QUIZZ</vt:lpstr>
      <vt:lpstr>SOMMAIRE</vt:lpstr>
      <vt:lpstr>2. LES PRINCIPES DU RGPD Quels sont les principes du RGPD à respecter ?</vt:lpstr>
      <vt:lpstr>2. LES PRINCIPES DU RGPD Quels sont les principes du RGPD à respecter ?</vt:lpstr>
      <vt:lpstr>2. LES PRINCIPES DU RGPD Quels sont les principes du RGPD à respecter ?</vt:lpstr>
      <vt:lpstr>2. LES PRINCIPES DU RGPD Quels sont les principes du RGPD à respecter ?</vt:lpstr>
      <vt:lpstr>2. LES PRINCIPES DU RGPD Quels sont les principes du RGPD à respecter ?</vt:lpstr>
      <vt:lpstr>2. LES PRINCIPES DU RGPD Quels sont les principes du RGPD à respecter ?</vt:lpstr>
      <vt:lpstr>Présentation PowerPoint</vt:lpstr>
      <vt:lpstr>QUIZZ</vt:lpstr>
      <vt:lpstr>QUIZZ</vt:lpstr>
      <vt:lpstr>QUIZZ</vt:lpstr>
      <vt:lpstr>QUIZZ</vt:lpstr>
      <vt:lpstr>QUIZZ</vt:lpstr>
      <vt:lpstr>QUIZZ</vt:lpstr>
      <vt:lpstr>SOMMAIRE</vt:lpstr>
      <vt:lpstr>3. LES OBLIGATIONS POUR LA COURNEUVE Quelles sont les obligations pour la commune au titre du RGPD ?</vt:lpstr>
      <vt:lpstr>3. LES OBLIGATIONS POUR LA COURNEUVE Quelles sont les obligations pour la commune au titre du RGPD ?</vt:lpstr>
      <vt:lpstr>3. LES OBLIGATIONS POUR LA COURNEUVE Quelles sont les obligations pour la commune au titre du RGPD ?</vt:lpstr>
      <vt:lpstr>3. LES OBLIGATIONS POUR LA COURNEUVE Quelles sont les obligations pour la commune au titre du RGPD ?</vt:lpstr>
      <vt:lpstr>3. LES OBLIGATIONS POUR LA COURNEUVE Quelles sont les obligations pour la commune au titre du RGPD ?</vt:lpstr>
      <vt:lpstr>3. LES OBLIGATIONS POUR LA COURNEUVE Quelles sont les obligations pour la commune au titre du RGPD ?</vt:lpstr>
      <vt:lpstr>3. LES OBLIGATIONS POUR LA COURNEUVE Quelles sont les obligations pour la commune au titre du RGPD ?</vt:lpstr>
      <vt:lpstr>3. LES OBLIGATIONS POUR LA COURNEUVE Quelles sont les obligations pour la commune au titre du RGPD ?</vt:lpstr>
      <vt:lpstr>Présentation PowerPoint</vt:lpstr>
      <vt:lpstr>QUIZZ</vt:lpstr>
      <vt:lpstr>QUIZZ</vt:lpstr>
      <vt:lpstr>QUIZZ</vt:lpstr>
      <vt:lpstr>QUIZZ</vt:lpstr>
      <vt:lpstr>QUIZZ</vt:lpstr>
      <vt:lpstr>QUIZZ</vt:lpstr>
      <vt:lpstr>QUIZZ</vt:lpstr>
      <vt:lpstr>QUIZZ</vt:lpstr>
      <vt:lpstr>QUIZZ</vt:lpstr>
      <vt:lpstr>QUIZZ</vt:lpstr>
      <vt:lpstr>SOMMAIRE</vt:lpstr>
      <vt:lpstr>4. LES ENTRETIENS DE MISE À JOUR DU REGISTRE Présentation de la démarche</vt:lpstr>
      <vt:lpstr>4. LES ENTRETIENS DE MISE À JOUR DU REGISTRE Présentation de la démarche</vt:lpstr>
      <vt:lpstr>4. LES ENTRETIENS DE MISE À JOUR DU REGISTRE Présentation de la démarche</vt:lpstr>
      <vt:lpstr>4. LES ENTRETIENS DE MISE À JOUR DU REGISTRE Demande de document</vt:lpstr>
      <vt:lpstr>4. LES ENTRETIENS DE MISE À JOUR DU REGISTRE Cartographie des traitements</vt:lpstr>
      <vt:lpstr>4. LES ENTRETIENS DE MISE À JOUR DU REGISTRE Cartographie des traitements</vt:lpstr>
      <vt:lpstr>FIN DU DOCUMENT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Lexing</cp:lastModifiedBy>
  <cp:revision>3</cp:revision>
  <dcterms:created xsi:type="dcterms:W3CDTF">2013-02-12T09:45:12Z</dcterms:created>
  <dcterms:modified xsi:type="dcterms:W3CDTF">2025-03-19T11:06:31Z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0x0101000846E4C9986B954D81126EB409D84FE1</vt:lpwstr>
  </property>
  <property fmtid="{D5CDD505-2E9C-101B-9397-08002B2CF9AE}" pid="3" name="Order">
    <vt:r8>117900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